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87" r:id="rId5"/>
    <p:sldId id="289" r:id="rId6"/>
    <p:sldId id="290" r:id="rId7"/>
    <p:sldId id="291" r:id="rId8"/>
    <p:sldId id="292" r:id="rId9"/>
    <p:sldId id="293" r:id="rId10"/>
    <p:sldId id="295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1F8D91-4C40-4E9B-8A25-478873D4695F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</dgm:pt>
    <dgm:pt modelId="{6DD2F836-5856-4EAF-B56C-CC3133F29F21}">
      <dgm:prSet phldrT="[Text]"/>
      <dgm:spPr>
        <a:solidFill>
          <a:schemeClr val="accent6"/>
        </a:solidFill>
      </dgm:spPr>
      <dgm:t>
        <a:bodyPr/>
        <a:lstStyle/>
        <a:p>
          <a:r>
            <a:rPr lang="de-CH" dirty="0"/>
            <a:t>Questions </a:t>
          </a:r>
          <a:r>
            <a:rPr lang="de-CH" dirty="0" err="1"/>
            <a:t>to</a:t>
          </a:r>
          <a:r>
            <a:rPr lang="de-CH" dirty="0"/>
            <a:t> </a:t>
          </a:r>
          <a:r>
            <a:rPr lang="de-CH" dirty="0" err="1"/>
            <a:t>identify</a:t>
          </a:r>
          <a:r>
            <a:rPr lang="de-CH" dirty="0"/>
            <a:t>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problem</a:t>
          </a:r>
          <a:r>
            <a:rPr lang="de-CH" dirty="0"/>
            <a:t> </a:t>
          </a:r>
          <a:r>
            <a:rPr lang="de-CH" dirty="0" err="1"/>
            <a:t>situation</a:t>
          </a:r>
          <a:r>
            <a:rPr lang="de-CH" dirty="0"/>
            <a:t> </a:t>
          </a:r>
          <a:r>
            <a:rPr lang="de-CH" dirty="0">
              <a:sym typeface="Wingdings" panose="05000000000000000000" pitchFamily="2" charset="2"/>
            </a:rPr>
            <a:t> </a:t>
          </a:r>
          <a:r>
            <a:rPr lang="de-CH" dirty="0" err="1"/>
            <a:t>what</a:t>
          </a:r>
          <a:r>
            <a:rPr lang="de-CH" dirty="0"/>
            <a:t> </a:t>
          </a:r>
          <a:r>
            <a:rPr lang="de-CH" dirty="0" err="1"/>
            <a:t>kind</a:t>
          </a:r>
          <a:r>
            <a:rPr lang="de-CH" dirty="0"/>
            <a:t> of </a:t>
          </a:r>
          <a:r>
            <a:rPr lang="de-CH" dirty="0" err="1"/>
            <a:t>help</a:t>
          </a:r>
          <a:r>
            <a:rPr lang="de-CH" dirty="0"/>
            <a:t> </a:t>
          </a:r>
          <a:r>
            <a:rPr lang="de-CH" dirty="0" err="1"/>
            <a:t>is</a:t>
          </a:r>
          <a:r>
            <a:rPr lang="de-CH" dirty="0"/>
            <a:t> </a:t>
          </a:r>
          <a:r>
            <a:rPr lang="de-CH" dirty="0" err="1"/>
            <a:t>needed</a:t>
          </a:r>
          <a:r>
            <a:rPr lang="de-CH" dirty="0"/>
            <a:t>?</a:t>
          </a:r>
        </a:p>
      </dgm:t>
    </dgm:pt>
    <dgm:pt modelId="{18997FCE-47C6-4B4E-9844-7279D3C738BB}" type="parTrans" cxnId="{44C361B2-6385-4D88-A6C3-1FAB330791E6}">
      <dgm:prSet/>
      <dgm:spPr/>
      <dgm:t>
        <a:bodyPr/>
        <a:lstStyle/>
        <a:p>
          <a:endParaRPr lang="de-CH"/>
        </a:p>
      </dgm:t>
    </dgm:pt>
    <dgm:pt modelId="{20C49763-A3D1-4A68-B64A-073CA40E94D4}" type="sibTrans" cxnId="{44C361B2-6385-4D88-A6C3-1FAB330791E6}">
      <dgm:prSet/>
      <dgm:spPr/>
      <dgm:t>
        <a:bodyPr/>
        <a:lstStyle/>
        <a:p>
          <a:endParaRPr lang="de-CH"/>
        </a:p>
      </dgm:t>
    </dgm:pt>
    <dgm:pt modelId="{14CE8ED4-774F-4522-9EE3-0A076E430D10}">
      <dgm:prSet phldrT="[Text]"/>
      <dgm:spPr/>
      <dgm:t>
        <a:bodyPr/>
        <a:lstStyle/>
        <a:p>
          <a:r>
            <a:rPr lang="de-CH" dirty="0"/>
            <a:t>Find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matching</a:t>
          </a:r>
          <a:r>
            <a:rPr lang="de-CH" dirty="0"/>
            <a:t> </a:t>
          </a:r>
          <a:r>
            <a:rPr lang="de-CH" dirty="0" err="1"/>
            <a:t>scenario</a:t>
          </a:r>
          <a:r>
            <a:rPr lang="de-CH" dirty="0"/>
            <a:t> </a:t>
          </a:r>
          <a:r>
            <a:rPr lang="de-CH" dirty="0" err="1"/>
            <a:t>from</a:t>
          </a:r>
          <a:r>
            <a:rPr lang="de-CH" dirty="0"/>
            <a:t>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database</a:t>
          </a:r>
          <a:r>
            <a:rPr lang="de-CH" dirty="0"/>
            <a:t> </a:t>
          </a:r>
          <a:r>
            <a:rPr lang="de-CH" dirty="0">
              <a:sym typeface="Wingdings" panose="05000000000000000000" pitchFamily="2" charset="2"/>
            </a:rPr>
            <a:t> </a:t>
          </a:r>
          <a:r>
            <a:rPr lang="de-CH" dirty="0" err="1"/>
            <a:t>what</a:t>
          </a:r>
          <a:r>
            <a:rPr lang="de-CH" dirty="0"/>
            <a:t> </a:t>
          </a:r>
          <a:r>
            <a:rPr lang="de-CH" dirty="0" err="1"/>
            <a:t>kind</a:t>
          </a:r>
          <a:r>
            <a:rPr lang="de-CH" dirty="0"/>
            <a:t> </a:t>
          </a:r>
          <a:r>
            <a:rPr lang="de-CH" dirty="0" err="1"/>
            <a:t>of</a:t>
          </a:r>
          <a:r>
            <a:rPr lang="de-CH" dirty="0"/>
            <a:t> </a:t>
          </a:r>
          <a:r>
            <a:rPr lang="de-CH" dirty="0" err="1"/>
            <a:t>scenario</a:t>
          </a:r>
          <a:r>
            <a:rPr lang="de-CH" dirty="0"/>
            <a:t> </a:t>
          </a:r>
          <a:r>
            <a:rPr lang="de-CH" dirty="0" err="1"/>
            <a:t>is</a:t>
          </a:r>
          <a:r>
            <a:rPr lang="de-CH" dirty="0"/>
            <a:t> </a:t>
          </a:r>
          <a:r>
            <a:rPr lang="de-CH" dirty="0" err="1"/>
            <a:t>matching</a:t>
          </a:r>
          <a:r>
            <a:rPr lang="de-CH" dirty="0"/>
            <a:t>?</a:t>
          </a:r>
        </a:p>
      </dgm:t>
    </dgm:pt>
    <dgm:pt modelId="{97CE2545-2987-4639-9BDE-428284D00645}" type="parTrans" cxnId="{4E0256D4-5772-479C-8507-E3977FEED837}">
      <dgm:prSet/>
      <dgm:spPr/>
      <dgm:t>
        <a:bodyPr/>
        <a:lstStyle/>
        <a:p>
          <a:endParaRPr lang="de-CH"/>
        </a:p>
      </dgm:t>
    </dgm:pt>
    <dgm:pt modelId="{95D2BCA9-6AE3-43AB-9E7C-BDD9BE2BF690}" type="sibTrans" cxnId="{4E0256D4-5772-479C-8507-E3977FEED837}">
      <dgm:prSet/>
      <dgm:spPr/>
      <dgm:t>
        <a:bodyPr/>
        <a:lstStyle/>
        <a:p>
          <a:endParaRPr lang="de-CH"/>
        </a:p>
      </dgm:t>
    </dgm:pt>
    <dgm:pt modelId="{633DF815-85C0-4759-9319-A983E90AEEA7}">
      <dgm:prSet phldrT="[Text]"/>
      <dgm:spPr/>
      <dgm:t>
        <a:bodyPr/>
        <a:lstStyle/>
        <a:p>
          <a:r>
            <a:rPr lang="de-CH" dirty="0" err="1"/>
            <a:t>Identify</a:t>
          </a:r>
          <a:r>
            <a:rPr lang="de-CH" dirty="0"/>
            <a:t>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needed</a:t>
          </a:r>
          <a:r>
            <a:rPr lang="de-CH" dirty="0"/>
            <a:t> </a:t>
          </a:r>
          <a:r>
            <a:rPr lang="de-CH" dirty="0" err="1"/>
            <a:t>helpers</a:t>
          </a:r>
          <a:r>
            <a:rPr lang="de-CH" dirty="0"/>
            <a:t> </a:t>
          </a:r>
          <a:r>
            <a:rPr lang="de-CH" dirty="0" err="1"/>
            <a:t>based</a:t>
          </a:r>
          <a:r>
            <a:rPr lang="de-CH" dirty="0"/>
            <a:t> on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scenario</a:t>
          </a:r>
          <a:r>
            <a:rPr lang="de-CH" dirty="0"/>
            <a:t> and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helper-database</a:t>
          </a:r>
          <a:r>
            <a:rPr lang="de-CH" dirty="0"/>
            <a:t> </a:t>
          </a:r>
          <a:r>
            <a:rPr lang="de-CH" dirty="0">
              <a:sym typeface="Wingdings" panose="05000000000000000000" pitchFamily="2" charset="2"/>
            </a:rPr>
            <a:t> </a:t>
          </a:r>
          <a:r>
            <a:rPr lang="de-CH" dirty="0" err="1"/>
            <a:t>which</a:t>
          </a:r>
          <a:r>
            <a:rPr lang="de-CH" dirty="0"/>
            <a:t> </a:t>
          </a:r>
          <a:r>
            <a:rPr lang="de-CH" dirty="0" err="1"/>
            <a:t>helpers</a:t>
          </a:r>
          <a:r>
            <a:rPr lang="de-CH" dirty="0"/>
            <a:t> </a:t>
          </a:r>
          <a:r>
            <a:rPr lang="de-CH" dirty="0" err="1"/>
            <a:t>are</a:t>
          </a:r>
          <a:r>
            <a:rPr lang="de-CH" dirty="0"/>
            <a:t> </a:t>
          </a:r>
          <a:r>
            <a:rPr lang="de-CH" dirty="0" err="1"/>
            <a:t>necessary</a:t>
          </a:r>
          <a:endParaRPr lang="de-CH" dirty="0"/>
        </a:p>
      </dgm:t>
    </dgm:pt>
    <dgm:pt modelId="{FF73029C-F0FE-44DF-9754-DDAA4FC2B2E6}" type="parTrans" cxnId="{1E5987FD-33D2-4C6A-AA3A-6ABB8F0C8BB3}">
      <dgm:prSet/>
      <dgm:spPr/>
      <dgm:t>
        <a:bodyPr/>
        <a:lstStyle/>
        <a:p>
          <a:endParaRPr lang="de-CH"/>
        </a:p>
      </dgm:t>
    </dgm:pt>
    <dgm:pt modelId="{80E8187C-9ABE-4F44-A32D-27922EAC20D7}" type="sibTrans" cxnId="{1E5987FD-33D2-4C6A-AA3A-6ABB8F0C8BB3}">
      <dgm:prSet/>
      <dgm:spPr/>
      <dgm:t>
        <a:bodyPr/>
        <a:lstStyle/>
        <a:p>
          <a:endParaRPr lang="de-CH"/>
        </a:p>
      </dgm:t>
    </dgm:pt>
    <dgm:pt modelId="{D38A9EB2-3B56-4F7A-B36E-7EC538C7A87A}" type="pres">
      <dgm:prSet presAssocID="{C21F8D91-4C40-4E9B-8A25-478873D4695F}" presName="Name0" presStyleCnt="0">
        <dgm:presLayoutVars>
          <dgm:dir/>
          <dgm:resizeHandles val="exact"/>
        </dgm:presLayoutVars>
      </dgm:prSet>
      <dgm:spPr/>
    </dgm:pt>
    <dgm:pt modelId="{F2E958D7-987B-4A15-9974-5131094A9C79}" type="pres">
      <dgm:prSet presAssocID="{6DD2F836-5856-4EAF-B56C-CC3133F29F21}" presName="node" presStyleLbl="node1" presStyleIdx="0" presStyleCnt="3" custLinFactNeighborX="-836">
        <dgm:presLayoutVars>
          <dgm:bulletEnabled val="1"/>
        </dgm:presLayoutVars>
      </dgm:prSet>
      <dgm:spPr/>
    </dgm:pt>
    <dgm:pt modelId="{518C6FB5-9902-435A-B9A9-84A4FA819E7B}" type="pres">
      <dgm:prSet presAssocID="{20C49763-A3D1-4A68-B64A-073CA40E94D4}" presName="sibTrans" presStyleLbl="sibTrans2D1" presStyleIdx="0" presStyleCnt="2"/>
      <dgm:spPr/>
    </dgm:pt>
    <dgm:pt modelId="{84BD5D37-2E4A-49E8-AB16-AA08D5558275}" type="pres">
      <dgm:prSet presAssocID="{20C49763-A3D1-4A68-B64A-073CA40E94D4}" presName="connectorText" presStyleLbl="sibTrans2D1" presStyleIdx="0" presStyleCnt="2"/>
      <dgm:spPr/>
    </dgm:pt>
    <dgm:pt modelId="{FD7E54AE-7662-4BA2-95A9-88A8849DDAA7}" type="pres">
      <dgm:prSet presAssocID="{14CE8ED4-774F-4522-9EE3-0A076E430D10}" presName="node" presStyleLbl="node1" presStyleIdx="1" presStyleCnt="3">
        <dgm:presLayoutVars>
          <dgm:bulletEnabled val="1"/>
        </dgm:presLayoutVars>
      </dgm:prSet>
      <dgm:spPr/>
    </dgm:pt>
    <dgm:pt modelId="{9BEA7EAB-6272-47B7-A798-B82F272E0B84}" type="pres">
      <dgm:prSet presAssocID="{95D2BCA9-6AE3-43AB-9E7C-BDD9BE2BF690}" presName="sibTrans" presStyleLbl="sibTrans2D1" presStyleIdx="1" presStyleCnt="2"/>
      <dgm:spPr/>
    </dgm:pt>
    <dgm:pt modelId="{0B37C34B-6FE7-493F-A8C4-76F89A7FE316}" type="pres">
      <dgm:prSet presAssocID="{95D2BCA9-6AE3-43AB-9E7C-BDD9BE2BF690}" presName="connectorText" presStyleLbl="sibTrans2D1" presStyleIdx="1" presStyleCnt="2"/>
      <dgm:spPr/>
    </dgm:pt>
    <dgm:pt modelId="{16024EA0-30A1-4B3B-A0A4-5DBEE6074F0E}" type="pres">
      <dgm:prSet presAssocID="{633DF815-85C0-4759-9319-A983E90AEEA7}" presName="node" presStyleLbl="node1" presStyleIdx="2" presStyleCnt="3">
        <dgm:presLayoutVars>
          <dgm:bulletEnabled val="1"/>
        </dgm:presLayoutVars>
      </dgm:prSet>
      <dgm:spPr/>
    </dgm:pt>
  </dgm:ptLst>
  <dgm:cxnLst>
    <dgm:cxn modelId="{D6DDE402-4E72-43B3-9468-4C561AD8977B}" type="presOf" srcId="{20C49763-A3D1-4A68-B64A-073CA40E94D4}" destId="{84BD5D37-2E4A-49E8-AB16-AA08D5558275}" srcOrd="1" destOrd="0" presId="urn:microsoft.com/office/officeart/2005/8/layout/process1"/>
    <dgm:cxn modelId="{0E2E6910-BDD3-4A4C-B7F4-0772591D8E3E}" type="presOf" srcId="{633DF815-85C0-4759-9319-A983E90AEEA7}" destId="{16024EA0-30A1-4B3B-A0A4-5DBEE6074F0E}" srcOrd="0" destOrd="0" presId="urn:microsoft.com/office/officeart/2005/8/layout/process1"/>
    <dgm:cxn modelId="{734F3834-7A03-4B8B-9FBC-2DCD2064830D}" type="presOf" srcId="{95D2BCA9-6AE3-43AB-9E7C-BDD9BE2BF690}" destId="{0B37C34B-6FE7-493F-A8C4-76F89A7FE316}" srcOrd="1" destOrd="0" presId="urn:microsoft.com/office/officeart/2005/8/layout/process1"/>
    <dgm:cxn modelId="{CE15BB45-A751-47F3-A79F-3B2E7C529ACD}" type="presOf" srcId="{95D2BCA9-6AE3-43AB-9E7C-BDD9BE2BF690}" destId="{9BEA7EAB-6272-47B7-A798-B82F272E0B84}" srcOrd="0" destOrd="0" presId="urn:microsoft.com/office/officeart/2005/8/layout/process1"/>
    <dgm:cxn modelId="{3B949951-5885-45F2-8A0D-79F40D7B34BB}" type="presOf" srcId="{C21F8D91-4C40-4E9B-8A25-478873D4695F}" destId="{D38A9EB2-3B56-4F7A-B36E-7EC538C7A87A}" srcOrd="0" destOrd="0" presId="urn:microsoft.com/office/officeart/2005/8/layout/process1"/>
    <dgm:cxn modelId="{213CD389-FF37-40DC-AE14-D3E903F89857}" type="presOf" srcId="{14CE8ED4-774F-4522-9EE3-0A076E430D10}" destId="{FD7E54AE-7662-4BA2-95A9-88A8849DDAA7}" srcOrd="0" destOrd="0" presId="urn:microsoft.com/office/officeart/2005/8/layout/process1"/>
    <dgm:cxn modelId="{44C361B2-6385-4D88-A6C3-1FAB330791E6}" srcId="{C21F8D91-4C40-4E9B-8A25-478873D4695F}" destId="{6DD2F836-5856-4EAF-B56C-CC3133F29F21}" srcOrd="0" destOrd="0" parTransId="{18997FCE-47C6-4B4E-9844-7279D3C738BB}" sibTransId="{20C49763-A3D1-4A68-B64A-073CA40E94D4}"/>
    <dgm:cxn modelId="{CD4AF3C2-3D20-4429-8673-2171FB526EC9}" type="presOf" srcId="{6DD2F836-5856-4EAF-B56C-CC3133F29F21}" destId="{F2E958D7-987B-4A15-9974-5131094A9C79}" srcOrd="0" destOrd="0" presId="urn:microsoft.com/office/officeart/2005/8/layout/process1"/>
    <dgm:cxn modelId="{BE16DBC3-9665-4E90-A9E9-9CB7FD6D46A6}" type="presOf" srcId="{20C49763-A3D1-4A68-B64A-073CA40E94D4}" destId="{518C6FB5-9902-435A-B9A9-84A4FA819E7B}" srcOrd="0" destOrd="0" presId="urn:microsoft.com/office/officeart/2005/8/layout/process1"/>
    <dgm:cxn modelId="{4E0256D4-5772-479C-8507-E3977FEED837}" srcId="{C21F8D91-4C40-4E9B-8A25-478873D4695F}" destId="{14CE8ED4-774F-4522-9EE3-0A076E430D10}" srcOrd="1" destOrd="0" parTransId="{97CE2545-2987-4639-9BDE-428284D00645}" sibTransId="{95D2BCA9-6AE3-43AB-9E7C-BDD9BE2BF690}"/>
    <dgm:cxn modelId="{1E5987FD-33D2-4C6A-AA3A-6ABB8F0C8BB3}" srcId="{C21F8D91-4C40-4E9B-8A25-478873D4695F}" destId="{633DF815-85C0-4759-9319-A983E90AEEA7}" srcOrd="2" destOrd="0" parTransId="{FF73029C-F0FE-44DF-9754-DDAA4FC2B2E6}" sibTransId="{80E8187C-9ABE-4F44-A32D-27922EAC20D7}"/>
    <dgm:cxn modelId="{D4EB01B0-331D-4C36-8A57-9E5652399D6A}" type="presParOf" srcId="{D38A9EB2-3B56-4F7A-B36E-7EC538C7A87A}" destId="{F2E958D7-987B-4A15-9974-5131094A9C79}" srcOrd="0" destOrd="0" presId="urn:microsoft.com/office/officeart/2005/8/layout/process1"/>
    <dgm:cxn modelId="{77EE34FD-C61A-4637-8759-7D9F0590FD5C}" type="presParOf" srcId="{D38A9EB2-3B56-4F7A-B36E-7EC538C7A87A}" destId="{518C6FB5-9902-435A-B9A9-84A4FA819E7B}" srcOrd="1" destOrd="0" presId="urn:microsoft.com/office/officeart/2005/8/layout/process1"/>
    <dgm:cxn modelId="{299F0CD4-451A-4491-972A-3F49A45A9094}" type="presParOf" srcId="{518C6FB5-9902-435A-B9A9-84A4FA819E7B}" destId="{84BD5D37-2E4A-49E8-AB16-AA08D5558275}" srcOrd="0" destOrd="0" presId="urn:microsoft.com/office/officeart/2005/8/layout/process1"/>
    <dgm:cxn modelId="{B6E6A465-23E8-4541-91C9-9B6DB4C0A286}" type="presParOf" srcId="{D38A9EB2-3B56-4F7A-B36E-7EC538C7A87A}" destId="{FD7E54AE-7662-4BA2-95A9-88A8849DDAA7}" srcOrd="2" destOrd="0" presId="urn:microsoft.com/office/officeart/2005/8/layout/process1"/>
    <dgm:cxn modelId="{48C9EE2D-810D-4394-935F-CC9D847C5D34}" type="presParOf" srcId="{D38A9EB2-3B56-4F7A-B36E-7EC538C7A87A}" destId="{9BEA7EAB-6272-47B7-A798-B82F272E0B84}" srcOrd="3" destOrd="0" presId="urn:microsoft.com/office/officeart/2005/8/layout/process1"/>
    <dgm:cxn modelId="{3F7ACDB8-9BBB-4AA3-A5D5-60AF48A38F61}" type="presParOf" srcId="{9BEA7EAB-6272-47B7-A798-B82F272E0B84}" destId="{0B37C34B-6FE7-493F-A8C4-76F89A7FE316}" srcOrd="0" destOrd="0" presId="urn:microsoft.com/office/officeart/2005/8/layout/process1"/>
    <dgm:cxn modelId="{CCFB6A50-023D-4B7B-88CA-B30137D9330A}" type="presParOf" srcId="{D38A9EB2-3B56-4F7A-B36E-7EC538C7A87A}" destId="{16024EA0-30A1-4B3B-A0A4-5DBEE6074F0E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21F8D91-4C40-4E9B-8A25-478873D4695F}" type="doc">
      <dgm:prSet loTypeId="urn:microsoft.com/office/officeart/2005/8/layout/process1" loCatId="process" qsTypeId="urn:microsoft.com/office/officeart/2005/8/quickstyle/simple1" qsCatId="simple" csTypeId="urn:microsoft.com/office/officeart/2005/8/colors/accent2_2" csCatId="accent2" phldr="1"/>
      <dgm:spPr/>
    </dgm:pt>
    <dgm:pt modelId="{6DD2F836-5856-4EAF-B56C-CC3133F29F21}">
      <dgm:prSet phldrT="[Text]"/>
      <dgm:spPr/>
      <dgm:t>
        <a:bodyPr/>
        <a:lstStyle/>
        <a:p>
          <a:r>
            <a:rPr lang="de-CH" dirty="0"/>
            <a:t>Questions </a:t>
          </a:r>
          <a:r>
            <a:rPr lang="de-CH" dirty="0" err="1"/>
            <a:t>to</a:t>
          </a:r>
          <a:r>
            <a:rPr lang="de-CH" dirty="0"/>
            <a:t> </a:t>
          </a:r>
          <a:r>
            <a:rPr lang="de-CH" dirty="0" err="1"/>
            <a:t>identify</a:t>
          </a:r>
          <a:r>
            <a:rPr lang="de-CH" dirty="0"/>
            <a:t>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problem</a:t>
          </a:r>
          <a:r>
            <a:rPr lang="de-CH" dirty="0"/>
            <a:t> </a:t>
          </a:r>
          <a:r>
            <a:rPr lang="de-CH" dirty="0" err="1"/>
            <a:t>situation</a:t>
          </a:r>
          <a:r>
            <a:rPr lang="de-CH" dirty="0"/>
            <a:t> </a:t>
          </a:r>
          <a:r>
            <a:rPr lang="de-CH" dirty="0">
              <a:sym typeface="Wingdings" panose="05000000000000000000" pitchFamily="2" charset="2"/>
            </a:rPr>
            <a:t> </a:t>
          </a:r>
          <a:r>
            <a:rPr lang="de-CH" dirty="0" err="1"/>
            <a:t>what</a:t>
          </a:r>
          <a:r>
            <a:rPr lang="de-CH" dirty="0"/>
            <a:t> </a:t>
          </a:r>
          <a:r>
            <a:rPr lang="de-CH" dirty="0" err="1"/>
            <a:t>kind</a:t>
          </a:r>
          <a:r>
            <a:rPr lang="de-CH" dirty="0"/>
            <a:t> of </a:t>
          </a:r>
          <a:r>
            <a:rPr lang="de-CH" dirty="0" err="1"/>
            <a:t>help</a:t>
          </a:r>
          <a:r>
            <a:rPr lang="de-CH" dirty="0"/>
            <a:t> </a:t>
          </a:r>
          <a:r>
            <a:rPr lang="de-CH" dirty="0" err="1"/>
            <a:t>is</a:t>
          </a:r>
          <a:r>
            <a:rPr lang="de-CH" dirty="0"/>
            <a:t> </a:t>
          </a:r>
          <a:r>
            <a:rPr lang="de-CH" dirty="0" err="1"/>
            <a:t>needed</a:t>
          </a:r>
          <a:r>
            <a:rPr lang="de-CH" dirty="0"/>
            <a:t>?</a:t>
          </a:r>
        </a:p>
      </dgm:t>
    </dgm:pt>
    <dgm:pt modelId="{18997FCE-47C6-4B4E-9844-7279D3C738BB}" type="parTrans" cxnId="{44C361B2-6385-4D88-A6C3-1FAB330791E6}">
      <dgm:prSet/>
      <dgm:spPr/>
      <dgm:t>
        <a:bodyPr/>
        <a:lstStyle/>
        <a:p>
          <a:endParaRPr lang="de-CH"/>
        </a:p>
      </dgm:t>
    </dgm:pt>
    <dgm:pt modelId="{20C49763-A3D1-4A68-B64A-073CA40E94D4}" type="sibTrans" cxnId="{44C361B2-6385-4D88-A6C3-1FAB330791E6}">
      <dgm:prSet/>
      <dgm:spPr/>
      <dgm:t>
        <a:bodyPr/>
        <a:lstStyle/>
        <a:p>
          <a:endParaRPr lang="de-CH"/>
        </a:p>
      </dgm:t>
    </dgm:pt>
    <dgm:pt modelId="{14CE8ED4-774F-4522-9EE3-0A076E430D10}">
      <dgm:prSet phldrT="[Text]"/>
      <dgm:spPr>
        <a:solidFill>
          <a:schemeClr val="accent6"/>
        </a:solidFill>
      </dgm:spPr>
      <dgm:t>
        <a:bodyPr/>
        <a:lstStyle/>
        <a:p>
          <a:r>
            <a:rPr lang="de-CH" dirty="0"/>
            <a:t>Find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matching</a:t>
          </a:r>
          <a:r>
            <a:rPr lang="de-CH" dirty="0"/>
            <a:t> </a:t>
          </a:r>
          <a:r>
            <a:rPr lang="de-CH" dirty="0" err="1"/>
            <a:t>scenario</a:t>
          </a:r>
          <a:r>
            <a:rPr lang="de-CH" dirty="0"/>
            <a:t> </a:t>
          </a:r>
          <a:r>
            <a:rPr lang="de-CH" dirty="0" err="1"/>
            <a:t>from</a:t>
          </a:r>
          <a:r>
            <a:rPr lang="de-CH" dirty="0"/>
            <a:t>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database</a:t>
          </a:r>
          <a:r>
            <a:rPr lang="de-CH" dirty="0"/>
            <a:t> </a:t>
          </a:r>
          <a:r>
            <a:rPr lang="de-CH" dirty="0">
              <a:sym typeface="Wingdings" panose="05000000000000000000" pitchFamily="2" charset="2"/>
            </a:rPr>
            <a:t> </a:t>
          </a:r>
          <a:r>
            <a:rPr lang="de-CH" dirty="0" err="1"/>
            <a:t>what</a:t>
          </a:r>
          <a:r>
            <a:rPr lang="de-CH" dirty="0"/>
            <a:t> </a:t>
          </a:r>
          <a:r>
            <a:rPr lang="de-CH" dirty="0" err="1"/>
            <a:t>kind</a:t>
          </a:r>
          <a:r>
            <a:rPr lang="de-CH" dirty="0"/>
            <a:t> </a:t>
          </a:r>
          <a:r>
            <a:rPr lang="de-CH" dirty="0" err="1"/>
            <a:t>of</a:t>
          </a:r>
          <a:r>
            <a:rPr lang="de-CH" dirty="0"/>
            <a:t> </a:t>
          </a:r>
          <a:r>
            <a:rPr lang="de-CH" dirty="0" err="1"/>
            <a:t>scenario</a:t>
          </a:r>
          <a:r>
            <a:rPr lang="de-CH" dirty="0"/>
            <a:t> </a:t>
          </a:r>
          <a:r>
            <a:rPr lang="de-CH" dirty="0" err="1"/>
            <a:t>is</a:t>
          </a:r>
          <a:r>
            <a:rPr lang="de-CH" dirty="0"/>
            <a:t> </a:t>
          </a:r>
          <a:r>
            <a:rPr lang="de-CH" dirty="0" err="1"/>
            <a:t>matching</a:t>
          </a:r>
          <a:r>
            <a:rPr lang="de-CH" dirty="0"/>
            <a:t>?</a:t>
          </a:r>
        </a:p>
      </dgm:t>
    </dgm:pt>
    <dgm:pt modelId="{97CE2545-2987-4639-9BDE-428284D00645}" type="parTrans" cxnId="{4E0256D4-5772-479C-8507-E3977FEED837}">
      <dgm:prSet/>
      <dgm:spPr/>
      <dgm:t>
        <a:bodyPr/>
        <a:lstStyle/>
        <a:p>
          <a:endParaRPr lang="de-CH"/>
        </a:p>
      </dgm:t>
    </dgm:pt>
    <dgm:pt modelId="{95D2BCA9-6AE3-43AB-9E7C-BDD9BE2BF690}" type="sibTrans" cxnId="{4E0256D4-5772-479C-8507-E3977FEED837}">
      <dgm:prSet/>
      <dgm:spPr/>
      <dgm:t>
        <a:bodyPr/>
        <a:lstStyle/>
        <a:p>
          <a:endParaRPr lang="de-CH"/>
        </a:p>
      </dgm:t>
    </dgm:pt>
    <dgm:pt modelId="{633DF815-85C0-4759-9319-A983E90AEEA7}">
      <dgm:prSet phldrT="[Text]"/>
      <dgm:spPr>
        <a:solidFill>
          <a:schemeClr val="accent6"/>
        </a:solidFill>
      </dgm:spPr>
      <dgm:t>
        <a:bodyPr/>
        <a:lstStyle/>
        <a:p>
          <a:r>
            <a:rPr lang="de-CH" dirty="0" err="1"/>
            <a:t>Identify</a:t>
          </a:r>
          <a:r>
            <a:rPr lang="de-CH" dirty="0"/>
            <a:t>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needed</a:t>
          </a:r>
          <a:r>
            <a:rPr lang="de-CH" dirty="0"/>
            <a:t> </a:t>
          </a:r>
          <a:r>
            <a:rPr lang="de-CH" dirty="0" err="1"/>
            <a:t>helpers</a:t>
          </a:r>
          <a:r>
            <a:rPr lang="de-CH" dirty="0"/>
            <a:t> </a:t>
          </a:r>
          <a:r>
            <a:rPr lang="de-CH" dirty="0" err="1"/>
            <a:t>based</a:t>
          </a:r>
          <a:r>
            <a:rPr lang="de-CH" dirty="0"/>
            <a:t> on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scenario</a:t>
          </a:r>
          <a:r>
            <a:rPr lang="de-CH" dirty="0"/>
            <a:t> and </a:t>
          </a:r>
          <a:r>
            <a:rPr lang="de-CH" dirty="0" err="1"/>
            <a:t>the</a:t>
          </a:r>
          <a:r>
            <a:rPr lang="de-CH" dirty="0"/>
            <a:t> </a:t>
          </a:r>
          <a:r>
            <a:rPr lang="de-CH" dirty="0" err="1"/>
            <a:t>helper-database</a:t>
          </a:r>
          <a:r>
            <a:rPr lang="de-CH" dirty="0"/>
            <a:t> </a:t>
          </a:r>
          <a:r>
            <a:rPr lang="de-CH" dirty="0">
              <a:sym typeface="Wingdings" panose="05000000000000000000" pitchFamily="2" charset="2"/>
            </a:rPr>
            <a:t> </a:t>
          </a:r>
          <a:r>
            <a:rPr lang="de-CH" dirty="0" err="1"/>
            <a:t>which</a:t>
          </a:r>
          <a:r>
            <a:rPr lang="de-CH" dirty="0"/>
            <a:t> </a:t>
          </a:r>
          <a:r>
            <a:rPr lang="de-CH" dirty="0" err="1"/>
            <a:t>helpers</a:t>
          </a:r>
          <a:r>
            <a:rPr lang="de-CH" dirty="0"/>
            <a:t> </a:t>
          </a:r>
          <a:r>
            <a:rPr lang="de-CH" dirty="0" err="1"/>
            <a:t>are</a:t>
          </a:r>
          <a:r>
            <a:rPr lang="de-CH" dirty="0"/>
            <a:t> </a:t>
          </a:r>
          <a:r>
            <a:rPr lang="de-CH" dirty="0" err="1"/>
            <a:t>necessary</a:t>
          </a:r>
          <a:endParaRPr lang="de-CH" dirty="0"/>
        </a:p>
      </dgm:t>
    </dgm:pt>
    <dgm:pt modelId="{FF73029C-F0FE-44DF-9754-DDAA4FC2B2E6}" type="parTrans" cxnId="{1E5987FD-33D2-4C6A-AA3A-6ABB8F0C8BB3}">
      <dgm:prSet/>
      <dgm:spPr/>
      <dgm:t>
        <a:bodyPr/>
        <a:lstStyle/>
        <a:p>
          <a:endParaRPr lang="de-CH"/>
        </a:p>
      </dgm:t>
    </dgm:pt>
    <dgm:pt modelId="{80E8187C-9ABE-4F44-A32D-27922EAC20D7}" type="sibTrans" cxnId="{1E5987FD-33D2-4C6A-AA3A-6ABB8F0C8BB3}">
      <dgm:prSet/>
      <dgm:spPr/>
      <dgm:t>
        <a:bodyPr/>
        <a:lstStyle/>
        <a:p>
          <a:endParaRPr lang="de-CH"/>
        </a:p>
      </dgm:t>
    </dgm:pt>
    <dgm:pt modelId="{D38A9EB2-3B56-4F7A-B36E-7EC538C7A87A}" type="pres">
      <dgm:prSet presAssocID="{C21F8D91-4C40-4E9B-8A25-478873D4695F}" presName="Name0" presStyleCnt="0">
        <dgm:presLayoutVars>
          <dgm:dir/>
          <dgm:resizeHandles val="exact"/>
        </dgm:presLayoutVars>
      </dgm:prSet>
      <dgm:spPr/>
    </dgm:pt>
    <dgm:pt modelId="{F2E958D7-987B-4A15-9974-5131094A9C79}" type="pres">
      <dgm:prSet presAssocID="{6DD2F836-5856-4EAF-B56C-CC3133F29F21}" presName="node" presStyleLbl="node1" presStyleIdx="0" presStyleCnt="3">
        <dgm:presLayoutVars>
          <dgm:bulletEnabled val="1"/>
        </dgm:presLayoutVars>
      </dgm:prSet>
      <dgm:spPr/>
    </dgm:pt>
    <dgm:pt modelId="{518C6FB5-9902-435A-B9A9-84A4FA819E7B}" type="pres">
      <dgm:prSet presAssocID="{20C49763-A3D1-4A68-B64A-073CA40E94D4}" presName="sibTrans" presStyleLbl="sibTrans2D1" presStyleIdx="0" presStyleCnt="2"/>
      <dgm:spPr/>
    </dgm:pt>
    <dgm:pt modelId="{84BD5D37-2E4A-49E8-AB16-AA08D5558275}" type="pres">
      <dgm:prSet presAssocID="{20C49763-A3D1-4A68-B64A-073CA40E94D4}" presName="connectorText" presStyleLbl="sibTrans2D1" presStyleIdx="0" presStyleCnt="2"/>
      <dgm:spPr/>
    </dgm:pt>
    <dgm:pt modelId="{FD7E54AE-7662-4BA2-95A9-88A8849DDAA7}" type="pres">
      <dgm:prSet presAssocID="{14CE8ED4-774F-4522-9EE3-0A076E430D10}" presName="node" presStyleLbl="node1" presStyleIdx="1" presStyleCnt="3">
        <dgm:presLayoutVars>
          <dgm:bulletEnabled val="1"/>
        </dgm:presLayoutVars>
      </dgm:prSet>
      <dgm:spPr/>
    </dgm:pt>
    <dgm:pt modelId="{9BEA7EAB-6272-47B7-A798-B82F272E0B84}" type="pres">
      <dgm:prSet presAssocID="{95D2BCA9-6AE3-43AB-9E7C-BDD9BE2BF690}" presName="sibTrans" presStyleLbl="sibTrans2D1" presStyleIdx="1" presStyleCnt="2"/>
      <dgm:spPr/>
    </dgm:pt>
    <dgm:pt modelId="{0B37C34B-6FE7-493F-A8C4-76F89A7FE316}" type="pres">
      <dgm:prSet presAssocID="{95D2BCA9-6AE3-43AB-9E7C-BDD9BE2BF690}" presName="connectorText" presStyleLbl="sibTrans2D1" presStyleIdx="1" presStyleCnt="2"/>
      <dgm:spPr/>
    </dgm:pt>
    <dgm:pt modelId="{16024EA0-30A1-4B3B-A0A4-5DBEE6074F0E}" type="pres">
      <dgm:prSet presAssocID="{633DF815-85C0-4759-9319-A983E90AEEA7}" presName="node" presStyleLbl="node1" presStyleIdx="2" presStyleCnt="3">
        <dgm:presLayoutVars>
          <dgm:bulletEnabled val="1"/>
        </dgm:presLayoutVars>
      </dgm:prSet>
      <dgm:spPr/>
    </dgm:pt>
  </dgm:ptLst>
  <dgm:cxnLst>
    <dgm:cxn modelId="{D6DDE402-4E72-43B3-9468-4C561AD8977B}" type="presOf" srcId="{20C49763-A3D1-4A68-B64A-073CA40E94D4}" destId="{84BD5D37-2E4A-49E8-AB16-AA08D5558275}" srcOrd="1" destOrd="0" presId="urn:microsoft.com/office/officeart/2005/8/layout/process1"/>
    <dgm:cxn modelId="{0E2E6910-BDD3-4A4C-B7F4-0772591D8E3E}" type="presOf" srcId="{633DF815-85C0-4759-9319-A983E90AEEA7}" destId="{16024EA0-30A1-4B3B-A0A4-5DBEE6074F0E}" srcOrd="0" destOrd="0" presId="urn:microsoft.com/office/officeart/2005/8/layout/process1"/>
    <dgm:cxn modelId="{734F3834-7A03-4B8B-9FBC-2DCD2064830D}" type="presOf" srcId="{95D2BCA9-6AE3-43AB-9E7C-BDD9BE2BF690}" destId="{0B37C34B-6FE7-493F-A8C4-76F89A7FE316}" srcOrd="1" destOrd="0" presId="urn:microsoft.com/office/officeart/2005/8/layout/process1"/>
    <dgm:cxn modelId="{CE15BB45-A751-47F3-A79F-3B2E7C529ACD}" type="presOf" srcId="{95D2BCA9-6AE3-43AB-9E7C-BDD9BE2BF690}" destId="{9BEA7EAB-6272-47B7-A798-B82F272E0B84}" srcOrd="0" destOrd="0" presId="urn:microsoft.com/office/officeart/2005/8/layout/process1"/>
    <dgm:cxn modelId="{3B949951-5885-45F2-8A0D-79F40D7B34BB}" type="presOf" srcId="{C21F8D91-4C40-4E9B-8A25-478873D4695F}" destId="{D38A9EB2-3B56-4F7A-B36E-7EC538C7A87A}" srcOrd="0" destOrd="0" presId="urn:microsoft.com/office/officeart/2005/8/layout/process1"/>
    <dgm:cxn modelId="{213CD389-FF37-40DC-AE14-D3E903F89857}" type="presOf" srcId="{14CE8ED4-774F-4522-9EE3-0A076E430D10}" destId="{FD7E54AE-7662-4BA2-95A9-88A8849DDAA7}" srcOrd="0" destOrd="0" presId="urn:microsoft.com/office/officeart/2005/8/layout/process1"/>
    <dgm:cxn modelId="{44C361B2-6385-4D88-A6C3-1FAB330791E6}" srcId="{C21F8D91-4C40-4E9B-8A25-478873D4695F}" destId="{6DD2F836-5856-4EAF-B56C-CC3133F29F21}" srcOrd="0" destOrd="0" parTransId="{18997FCE-47C6-4B4E-9844-7279D3C738BB}" sibTransId="{20C49763-A3D1-4A68-B64A-073CA40E94D4}"/>
    <dgm:cxn modelId="{CD4AF3C2-3D20-4429-8673-2171FB526EC9}" type="presOf" srcId="{6DD2F836-5856-4EAF-B56C-CC3133F29F21}" destId="{F2E958D7-987B-4A15-9974-5131094A9C79}" srcOrd="0" destOrd="0" presId="urn:microsoft.com/office/officeart/2005/8/layout/process1"/>
    <dgm:cxn modelId="{BE16DBC3-9665-4E90-A9E9-9CB7FD6D46A6}" type="presOf" srcId="{20C49763-A3D1-4A68-B64A-073CA40E94D4}" destId="{518C6FB5-9902-435A-B9A9-84A4FA819E7B}" srcOrd="0" destOrd="0" presId="urn:microsoft.com/office/officeart/2005/8/layout/process1"/>
    <dgm:cxn modelId="{4E0256D4-5772-479C-8507-E3977FEED837}" srcId="{C21F8D91-4C40-4E9B-8A25-478873D4695F}" destId="{14CE8ED4-774F-4522-9EE3-0A076E430D10}" srcOrd="1" destOrd="0" parTransId="{97CE2545-2987-4639-9BDE-428284D00645}" sibTransId="{95D2BCA9-6AE3-43AB-9E7C-BDD9BE2BF690}"/>
    <dgm:cxn modelId="{1E5987FD-33D2-4C6A-AA3A-6ABB8F0C8BB3}" srcId="{C21F8D91-4C40-4E9B-8A25-478873D4695F}" destId="{633DF815-85C0-4759-9319-A983E90AEEA7}" srcOrd="2" destOrd="0" parTransId="{FF73029C-F0FE-44DF-9754-DDAA4FC2B2E6}" sibTransId="{80E8187C-9ABE-4F44-A32D-27922EAC20D7}"/>
    <dgm:cxn modelId="{D4EB01B0-331D-4C36-8A57-9E5652399D6A}" type="presParOf" srcId="{D38A9EB2-3B56-4F7A-B36E-7EC538C7A87A}" destId="{F2E958D7-987B-4A15-9974-5131094A9C79}" srcOrd="0" destOrd="0" presId="urn:microsoft.com/office/officeart/2005/8/layout/process1"/>
    <dgm:cxn modelId="{77EE34FD-C61A-4637-8759-7D9F0590FD5C}" type="presParOf" srcId="{D38A9EB2-3B56-4F7A-B36E-7EC538C7A87A}" destId="{518C6FB5-9902-435A-B9A9-84A4FA819E7B}" srcOrd="1" destOrd="0" presId="urn:microsoft.com/office/officeart/2005/8/layout/process1"/>
    <dgm:cxn modelId="{299F0CD4-451A-4491-972A-3F49A45A9094}" type="presParOf" srcId="{518C6FB5-9902-435A-B9A9-84A4FA819E7B}" destId="{84BD5D37-2E4A-49E8-AB16-AA08D5558275}" srcOrd="0" destOrd="0" presId="urn:microsoft.com/office/officeart/2005/8/layout/process1"/>
    <dgm:cxn modelId="{B6E6A465-23E8-4541-91C9-9B6DB4C0A286}" type="presParOf" srcId="{D38A9EB2-3B56-4F7A-B36E-7EC538C7A87A}" destId="{FD7E54AE-7662-4BA2-95A9-88A8849DDAA7}" srcOrd="2" destOrd="0" presId="urn:microsoft.com/office/officeart/2005/8/layout/process1"/>
    <dgm:cxn modelId="{48C9EE2D-810D-4394-935F-CC9D847C5D34}" type="presParOf" srcId="{D38A9EB2-3B56-4F7A-B36E-7EC538C7A87A}" destId="{9BEA7EAB-6272-47B7-A798-B82F272E0B84}" srcOrd="3" destOrd="0" presId="urn:microsoft.com/office/officeart/2005/8/layout/process1"/>
    <dgm:cxn modelId="{3F7ACDB8-9BBB-4AA3-A5D5-60AF48A38F61}" type="presParOf" srcId="{9BEA7EAB-6272-47B7-A798-B82F272E0B84}" destId="{0B37C34B-6FE7-493F-A8C4-76F89A7FE316}" srcOrd="0" destOrd="0" presId="urn:microsoft.com/office/officeart/2005/8/layout/process1"/>
    <dgm:cxn modelId="{CCFB6A50-023D-4B7B-88CA-B30137D9330A}" type="presParOf" srcId="{D38A9EB2-3B56-4F7A-B36E-7EC538C7A87A}" destId="{16024EA0-30A1-4B3B-A0A4-5DBEE6074F0E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E958D7-987B-4A15-9974-5131094A9C79}">
      <dsp:nvSpPr>
        <dsp:cNvPr id="0" name=""/>
        <dsp:cNvSpPr/>
      </dsp:nvSpPr>
      <dsp:spPr>
        <a:xfrm>
          <a:off x="4" y="349818"/>
          <a:ext cx="2375946" cy="1751332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/>
            <a:t>Questions </a:t>
          </a:r>
          <a:r>
            <a:rPr lang="de-CH" sz="1800" kern="1200" dirty="0" err="1"/>
            <a:t>to</a:t>
          </a:r>
          <a:r>
            <a:rPr lang="de-CH" sz="1800" kern="1200" dirty="0"/>
            <a:t> </a:t>
          </a:r>
          <a:r>
            <a:rPr lang="de-CH" sz="1800" kern="1200" dirty="0" err="1"/>
            <a:t>identify</a:t>
          </a:r>
          <a:r>
            <a:rPr lang="de-CH" sz="1800" kern="1200" dirty="0"/>
            <a:t>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problem</a:t>
          </a:r>
          <a:r>
            <a:rPr lang="de-CH" sz="1800" kern="1200" dirty="0"/>
            <a:t> </a:t>
          </a:r>
          <a:r>
            <a:rPr lang="de-CH" sz="1800" kern="1200" dirty="0" err="1"/>
            <a:t>situation</a:t>
          </a:r>
          <a:r>
            <a:rPr lang="de-CH" sz="1800" kern="1200" dirty="0"/>
            <a:t> </a:t>
          </a:r>
          <a:r>
            <a:rPr lang="de-CH" sz="1800" kern="1200" dirty="0">
              <a:sym typeface="Wingdings" panose="05000000000000000000" pitchFamily="2" charset="2"/>
            </a:rPr>
            <a:t> </a:t>
          </a:r>
          <a:r>
            <a:rPr lang="de-CH" sz="1800" kern="1200" dirty="0" err="1"/>
            <a:t>what</a:t>
          </a:r>
          <a:r>
            <a:rPr lang="de-CH" sz="1800" kern="1200" dirty="0"/>
            <a:t> </a:t>
          </a:r>
          <a:r>
            <a:rPr lang="de-CH" sz="1800" kern="1200" dirty="0" err="1"/>
            <a:t>kind</a:t>
          </a:r>
          <a:r>
            <a:rPr lang="de-CH" sz="1800" kern="1200" dirty="0"/>
            <a:t> of </a:t>
          </a:r>
          <a:r>
            <a:rPr lang="de-CH" sz="1800" kern="1200" dirty="0" err="1"/>
            <a:t>help</a:t>
          </a:r>
          <a:r>
            <a:rPr lang="de-CH" sz="1800" kern="1200" dirty="0"/>
            <a:t> </a:t>
          </a:r>
          <a:r>
            <a:rPr lang="de-CH" sz="1800" kern="1200" dirty="0" err="1"/>
            <a:t>is</a:t>
          </a:r>
          <a:r>
            <a:rPr lang="de-CH" sz="1800" kern="1200" dirty="0"/>
            <a:t> </a:t>
          </a:r>
          <a:r>
            <a:rPr lang="de-CH" sz="1800" kern="1200" dirty="0" err="1"/>
            <a:t>needed</a:t>
          </a:r>
          <a:r>
            <a:rPr lang="de-CH" sz="1800" kern="1200" dirty="0"/>
            <a:t>?</a:t>
          </a:r>
        </a:p>
      </dsp:txBody>
      <dsp:txXfrm>
        <a:off x="51299" y="401113"/>
        <a:ext cx="2273356" cy="1648742"/>
      </dsp:txXfrm>
    </dsp:sp>
    <dsp:sp modelId="{518C6FB5-9902-435A-B9A9-84A4FA819E7B}">
      <dsp:nvSpPr>
        <dsp:cNvPr id="0" name=""/>
        <dsp:cNvSpPr/>
      </dsp:nvSpPr>
      <dsp:spPr>
        <a:xfrm>
          <a:off x="2615531" y="930867"/>
          <a:ext cx="507911" cy="589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400" kern="1200"/>
        </a:p>
      </dsp:txBody>
      <dsp:txXfrm>
        <a:off x="2615531" y="1048714"/>
        <a:ext cx="355538" cy="353540"/>
      </dsp:txXfrm>
    </dsp:sp>
    <dsp:sp modelId="{FD7E54AE-7662-4BA2-95A9-88A8849DDAA7}">
      <dsp:nvSpPr>
        <dsp:cNvPr id="0" name=""/>
        <dsp:cNvSpPr/>
      </dsp:nvSpPr>
      <dsp:spPr>
        <a:xfrm>
          <a:off x="3334274" y="349818"/>
          <a:ext cx="2375946" cy="175133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/>
            <a:t>Find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matching</a:t>
          </a:r>
          <a:r>
            <a:rPr lang="de-CH" sz="1800" kern="1200" dirty="0"/>
            <a:t> </a:t>
          </a:r>
          <a:r>
            <a:rPr lang="de-CH" sz="1800" kern="1200" dirty="0" err="1"/>
            <a:t>scenario</a:t>
          </a:r>
          <a:r>
            <a:rPr lang="de-CH" sz="1800" kern="1200" dirty="0"/>
            <a:t> </a:t>
          </a:r>
          <a:r>
            <a:rPr lang="de-CH" sz="1800" kern="1200" dirty="0" err="1"/>
            <a:t>from</a:t>
          </a:r>
          <a:r>
            <a:rPr lang="de-CH" sz="1800" kern="1200" dirty="0"/>
            <a:t>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database</a:t>
          </a:r>
          <a:r>
            <a:rPr lang="de-CH" sz="1800" kern="1200" dirty="0"/>
            <a:t> </a:t>
          </a:r>
          <a:r>
            <a:rPr lang="de-CH" sz="1800" kern="1200" dirty="0">
              <a:sym typeface="Wingdings" panose="05000000000000000000" pitchFamily="2" charset="2"/>
            </a:rPr>
            <a:t> </a:t>
          </a:r>
          <a:r>
            <a:rPr lang="de-CH" sz="1800" kern="1200" dirty="0" err="1"/>
            <a:t>what</a:t>
          </a:r>
          <a:r>
            <a:rPr lang="de-CH" sz="1800" kern="1200" dirty="0"/>
            <a:t> </a:t>
          </a:r>
          <a:r>
            <a:rPr lang="de-CH" sz="1800" kern="1200" dirty="0" err="1"/>
            <a:t>kind</a:t>
          </a:r>
          <a:r>
            <a:rPr lang="de-CH" sz="1800" kern="1200" dirty="0"/>
            <a:t> </a:t>
          </a:r>
          <a:r>
            <a:rPr lang="de-CH" sz="1800" kern="1200" dirty="0" err="1"/>
            <a:t>of</a:t>
          </a:r>
          <a:r>
            <a:rPr lang="de-CH" sz="1800" kern="1200" dirty="0"/>
            <a:t> </a:t>
          </a:r>
          <a:r>
            <a:rPr lang="de-CH" sz="1800" kern="1200" dirty="0" err="1"/>
            <a:t>scenario</a:t>
          </a:r>
          <a:r>
            <a:rPr lang="de-CH" sz="1800" kern="1200" dirty="0"/>
            <a:t> </a:t>
          </a:r>
          <a:r>
            <a:rPr lang="de-CH" sz="1800" kern="1200" dirty="0" err="1"/>
            <a:t>is</a:t>
          </a:r>
          <a:r>
            <a:rPr lang="de-CH" sz="1800" kern="1200" dirty="0"/>
            <a:t> </a:t>
          </a:r>
          <a:r>
            <a:rPr lang="de-CH" sz="1800" kern="1200" dirty="0" err="1"/>
            <a:t>matching</a:t>
          </a:r>
          <a:r>
            <a:rPr lang="de-CH" sz="1800" kern="1200" dirty="0"/>
            <a:t>?</a:t>
          </a:r>
        </a:p>
      </dsp:txBody>
      <dsp:txXfrm>
        <a:off x="3385569" y="401113"/>
        <a:ext cx="2273356" cy="1648742"/>
      </dsp:txXfrm>
    </dsp:sp>
    <dsp:sp modelId="{9BEA7EAB-6272-47B7-A798-B82F272E0B84}">
      <dsp:nvSpPr>
        <dsp:cNvPr id="0" name=""/>
        <dsp:cNvSpPr/>
      </dsp:nvSpPr>
      <dsp:spPr>
        <a:xfrm>
          <a:off x="5947815" y="930867"/>
          <a:ext cx="503700" cy="589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400" kern="1200"/>
        </a:p>
      </dsp:txBody>
      <dsp:txXfrm>
        <a:off x="5947815" y="1048714"/>
        <a:ext cx="352590" cy="353540"/>
      </dsp:txXfrm>
    </dsp:sp>
    <dsp:sp modelId="{16024EA0-30A1-4B3B-A0A4-5DBEE6074F0E}">
      <dsp:nvSpPr>
        <dsp:cNvPr id="0" name=""/>
        <dsp:cNvSpPr/>
      </dsp:nvSpPr>
      <dsp:spPr>
        <a:xfrm>
          <a:off x="6660599" y="349818"/>
          <a:ext cx="2375946" cy="175133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 err="1"/>
            <a:t>Identify</a:t>
          </a:r>
          <a:r>
            <a:rPr lang="de-CH" sz="1800" kern="1200" dirty="0"/>
            <a:t>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needed</a:t>
          </a:r>
          <a:r>
            <a:rPr lang="de-CH" sz="1800" kern="1200" dirty="0"/>
            <a:t> </a:t>
          </a:r>
          <a:r>
            <a:rPr lang="de-CH" sz="1800" kern="1200" dirty="0" err="1"/>
            <a:t>helpers</a:t>
          </a:r>
          <a:r>
            <a:rPr lang="de-CH" sz="1800" kern="1200" dirty="0"/>
            <a:t> </a:t>
          </a:r>
          <a:r>
            <a:rPr lang="de-CH" sz="1800" kern="1200" dirty="0" err="1"/>
            <a:t>based</a:t>
          </a:r>
          <a:r>
            <a:rPr lang="de-CH" sz="1800" kern="1200" dirty="0"/>
            <a:t> on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scenario</a:t>
          </a:r>
          <a:r>
            <a:rPr lang="de-CH" sz="1800" kern="1200" dirty="0"/>
            <a:t> and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helper-database</a:t>
          </a:r>
          <a:r>
            <a:rPr lang="de-CH" sz="1800" kern="1200" dirty="0"/>
            <a:t> </a:t>
          </a:r>
          <a:r>
            <a:rPr lang="de-CH" sz="1800" kern="1200" dirty="0">
              <a:sym typeface="Wingdings" panose="05000000000000000000" pitchFamily="2" charset="2"/>
            </a:rPr>
            <a:t> </a:t>
          </a:r>
          <a:r>
            <a:rPr lang="de-CH" sz="1800" kern="1200" dirty="0" err="1"/>
            <a:t>which</a:t>
          </a:r>
          <a:r>
            <a:rPr lang="de-CH" sz="1800" kern="1200" dirty="0"/>
            <a:t> </a:t>
          </a:r>
          <a:r>
            <a:rPr lang="de-CH" sz="1800" kern="1200" dirty="0" err="1"/>
            <a:t>helpers</a:t>
          </a:r>
          <a:r>
            <a:rPr lang="de-CH" sz="1800" kern="1200" dirty="0"/>
            <a:t> </a:t>
          </a:r>
          <a:r>
            <a:rPr lang="de-CH" sz="1800" kern="1200" dirty="0" err="1"/>
            <a:t>are</a:t>
          </a:r>
          <a:r>
            <a:rPr lang="de-CH" sz="1800" kern="1200" dirty="0"/>
            <a:t> </a:t>
          </a:r>
          <a:r>
            <a:rPr lang="de-CH" sz="1800" kern="1200" dirty="0" err="1"/>
            <a:t>necessary</a:t>
          </a:r>
          <a:endParaRPr lang="de-CH" sz="1800" kern="1200" dirty="0"/>
        </a:p>
      </dsp:txBody>
      <dsp:txXfrm>
        <a:off x="6711894" y="401113"/>
        <a:ext cx="2273356" cy="16487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E958D7-987B-4A15-9974-5131094A9C79}">
      <dsp:nvSpPr>
        <dsp:cNvPr id="0" name=""/>
        <dsp:cNvSpPr/>
      </dsp:nvSpPr>
      <dsp:spPr>
        <a:xfrm>
          <a:off x="7949" y="349818"/>
          <a:ext cx="2375946" cy="175133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/>
            <a:t>Questions </a:t>
          </a:r>
          <a:r>
            <a:rPr lang="de-CH" sz="1800" kern="1200" dirty="0" err="1"/>
            <a:t>to</a:t>
          </a:r>
          <a:r>
            <a:rPr lang="de-CH" sz="1800" kern="1200" dirty="0"/>
            <a:t> </a:t>
          </a:r>
          <a:r>
            <a:rPr lang="de-CH" sz="1800" kern="1200" dirty="0" err="1"/>
            <a:t>identify</a:t>
          </a:r>
          <a:r>
            <a:rPr lang="de-CH" sz="1800" kern="1200" dirty="0"/>
            <a:t>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problem</a:t>
          </a:r>
          <a:r>
            <a:rPr lang="de-CH" sz="1800" kern="1200" dirty="0"/>
            <a:t> </a:t>
          </a:r>
          <a:r>
            <a:rPr lang="de-CH" sz="1800" kern="1200" dirty="0" err="1"/>
            <a:t>situation</a:t>
          </a:r>
          <a:r>
            <a:rPr lang="de-CH" sz="1800" kern="1200" dirty="0"/>
            <a:t> </a:t>
          </a:r>
          <a:r>
            <a:rPr lang="de-CH" sz="1800" kern="1200" dirty="0">
              <a:sym typeface="Wingdings" panose="05000000000000000000" pitchFamily="2" charset="2"/>
            </a:rPr>
            <a:t> </a:t>
          </a:r>
          <a:r>
            <a:rPr lang="de-CH" sz="1800" kern="1200" dirty="0" err="1"/>
            <a:t>what</a:t>
          </a:r>
          <a:r>
            <a:rPr lang="de-CH" sz="1800" kern="1200" dirty="0"/>
            <a:t> </a:t>
          </a:r>
          <a:r>
            <a:rPr lang="de-CH" sz="1800" kern="1200" dirty="0" err="1"/>
            <a:t>kind</a:t>
          </a:r>
          <a:r>
            <a:rPr lang="de-CH" sz="1800" kern="1200" dirty="0"/>
            <a:t> of </a:t>
          </a:r>
          <a:r>
            <a:rPr lang="de-CH" sz="1800" kern="1200" dirty="0" err="1"/>
            <a:t>help</a:t>
          </a:r>
          <a:r>
            <a:rPr lang="de-CH" sz="1800" kern="1200" dirty="0"/>
            <a:t> </a:t>
          </a:r>
          <a:r>
            <a:rPr lang="de-CH" sz="1800" kern="1200" dirty="0" err="1"/>
            <a:t>is</a:t>
          </a:r>
          <a:r>
            <a:rPr lang="de-CH" sz="1800" kern="1200" dirty="0"/>
            <a:t> </a:t>
          </a:r>
          <a:r>
            <a:rPr lang="de-CH" sz="1800" kern="1200" dirty="0" err="1"/>
            <a:t>needed</a:t>
          </a:r>
          <a:r>
            <a:rPr lang="de-CH" sz="1800" kern="1200" dirty="0"/>
            <a:t>?</a:t>
          </a:r>
        </a:p>
      </dsp:txBody>
      <dsp:txXfrm>
        <a:off x="59244" y="401113"/>
        <a:ext cx="2273356" cy="1648742"/>
      </dsp:txXfrm>
    </dsp:sp>
    <dsp:sp modelId="{518C6FB5-9902-435A-B9A9-84A4FA819E7B}">
      <dsp:nvSpPr>
        <dsp:cNvPr id="0" name=""/>
        <dsp:cNvSpPr/>
      </dsp:nvSpPr>
      <dsp:spPr>
        <a:xfrm>
          <a:off x="2621490" y="930867"/>
          <a:ext cx="503700" cy="589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400" kern="1200"/>
        </a:p>
      </dsp:txBody>
      <dsp:txXfrm>
        <a:off x="2621490" y="1048714"/>
        <a:ext cx="352590" cy="353540"/>
      </dsp:txXfrm>
    </dsp:sp>
    <dsp:sp modelId="{FD7E54AE-7662-4BA2-95A9-88A8849DDAA7}">
      <dsp:nvSpPr>
        <dsp:cNvPr id="0" name=""/>
        <dsp:cNvSpPr/>
      </dsp:nvSpPr>
      <dsp:spPr>
        <a:xfrm>
          <a:off x="3334274" y="349818"/>
          <a:ext cx="2375946" cy="1751332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/>
            <a:t>Find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matching</a:t>
          </a:r>
          <a:r>
            <a:rPr lang="de-CH" sz="1800" kern="1200" dirty="0"/>
            <a:t> </a:t>
          </a:r>
          <a:r>
            <a:rPr lang="de-CH" sz="1800" kern="1200" dirty="0" err="1"/>
            <a:t>scenario</a:t>
          </a:r>
          <a:r>
            <a:rPr lang="de-CH" sz="1800" kern="1200" dirty="0"/>
            <a:t> </a:t>
          </a:r>
          <a:r>
            <a:rPr lang="de-CH" sz="1800" kern="1200" dirty="0" err="1"/>
            <a:t>from</a:t>
          </a:r>
          <a:r>
            <a:rPr lang="de-CH" sz="1800" kern="1200" dirty="0"/>
            <a:t>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database</a:t>
          </a:r>
          <a:r>
            <a:rPr lang="de-CH" sz="1800" kern="1200" dirty="0"/>
            <a:t> </a:t>
          </a:r>
          <a:r>
            <a:rPr lang="de-CH" sz="1800" kern="1200" dirty="0">
              <a:sym typeface="Wingdings" panose="05000000000000000000" pitchFamily="2" charset="2"/>
            </a:rPr>
            <a:t> </a:t>
          </a:r>
          <a:r>
            <a:rPr lang="de-CH" sz="1800" kern="1200" dirty="0" err="1"/>
            <a:t>what</a:t>
          </a:r>
          <a:r>
            <a:rPr lang="de-CH" sz="1800" kern="1200" dirty="0"/>
            <a:t> </a:t>
          </a:r>
          <a:r>
            <a:rPr lang="de-CH" sz="1800" kern="1200" dirty="0" err="1"/>
            <a:t>kind</a:t>
          </a:r>
          <a:r>
            <a:rPr lang="de-CH" sz="1800" kern="1200" dirty="0"/>
            <a:t> </a:t>
          </a:r>
          <a:r>
            <a:rPr lang="de-CH" sz="1800" kern="1200" dirty="0" err="1"/>
            <a:t>of</a:t>
          </a:r>
          <a:r>
            <a:rPr lang="de-CH" sz="1800" kern="1200" dirty="0"/>
            <a:t> </a:t>
          </a:r>
          <a:r>
            <a:rPr lang="de-CH" sz="1800" kern="1200" dirty="0" err="1"/>
            <a:t>scenario</a:t>
          </a:r>
          <a:r>
            <a:rPr lang="de-CH" sz="1800" kern="1200" dirty="0"/>
            <a:t> </a:t>
          </a:r>
          <a:r>
            <a:rPr lang="de-CH" sz="1800" kern="1200" dirty="0" err="1"/>
            <a:t>is</a:t>
          </a:r>
          <a:r>
            <a:rPr lang="de-CH" sz="1800" kern="1200" dirty="0"/>
            <a:t> </a:t>
          </a:r>
          <a:r>
            <a:rPr lang="de-CH" sz="1800" kern="1200" dirty="0" err="1"/>
            <a:t>matching</a:t>
          </a:r>
          <a:r>
            <a:rPr lang="de-CH" sz="1800" kern="1200" dirty="0"/>
            <a:t>?</a:t>
          </a:r>
        </a:p>
      </dsp:txBody>
      <dsp:txXfrm>
        <a:off x="3385569" y="401113"/>
        <a:ext cx="2273356" cy="1648742"/>
      </dsp:txXfrm>
    </dsp:sp>
    <dsp:sp modelId="{9BEA7EAB-6272-47B7-A798-B82F272E0B84}">
      <dsp:nvSpPr>
        <dsp:cNvPr id="0" name=""/>
        <dsp:cNvSpPr/>
      </dsp:nvSpPr>
      <dsp:spPr>
        <a:xfrm>
          <a:off x="5947815" y="930867"/>
          <a:ext cx="503700" cy="5892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CH" sz="1400" kern="1200"/>
        </a:p>
      </dsp:txBody>
      <dsp:txXfrm>
        <a:off x="5947815" y="1048714"/>
        <a:ext cx="352590" cy="353540"/>
      </dsp:txXfrm>
    </dsp:sp>
    <dsp:sp modelId="{16024EA0-30A1-4B3B-A0A4-5DBEE6074F0E}">
      <dsp:nvSpPr>
        <dsp:cNvPr id="0" name=""/>
        <dsp:cNvSpPr/>
      </dsp:nvSpPr>
      <dsp:spPr>
        <a:xfrm>
          <a:off x="6660599" y="349818"/>
          <a:ext cx="2375946" cy="1751332"/>
        </a:xfrm>
        <a:prstGeom prst="roundRect">
          <a:avLst>
            <a:gd name="adj" fmla="val 10000"/>
          </a:avLst>
        </a:prstGeom>
        <a:solidFill>
          <a:schemeClr val="accent6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CH" sz="1800" kern="1200" dirty="0" err="1"/>
            <a:t>Identify</a:t>
          </a:r>
          <a:r>
            <a:rPr lang="de-CH" sz="1800" kern="1200" dirty="0"/>
            <a:t>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needed</a:t>
          </a:r>
          <a:r>
            <a:rPr lang="de-CH" sz="1800" kern="1200" dirty="0"/>
            <a:t> </a:t>
          </a:r>
          <a:r>
            <a:rPr lang="de-CH" sz="1800" kern="1200" dirty="0" err="1"/>
            <a:t>helpers</a:t>
          </a:r>
          <a:r>
            <a:rPr lang="de-CH" sz="1800" kern="1200" dirty="0"/>
            <a:t> </a:t>
          </a:r>
          <a:r>
            <a:rPr lang="de-CH" sz="1800" kern="1200" dirty="0" err="1"/>
            <a:t>based</a:t>
          </a:r>
          <a:r>
            <a:rPr lang="de-CH" sz="1800" kern="1200" dirty="0"/>
            <a:t> on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scenario</a:t>
          </a:r>
          <a:r>
            <a:rPr lang="de-CH" sz="1800" kern="1200" dirty="0"/>
            <a:t> and </a:t>
          </a:r>
          <a:r>
            <a:rPr lang="de-CH" sz="1800" kern="1200" dirty="0" err="1"/>
            <a:t>the</a:t>
          </a:r>
          <a:r>
            <a:rPr lang="de-CH" sz="1800" kern="1200" dirty="0"/>
            <a:t> </a:t>
          </a:r>
          <a:r>
            <a:rPr lang="de-CH" sz="1800" kern="1200" dirty="0" err="1"/>
            <a:t>helper-database</a:t>
          </a:r>
          <a:r>
            <a:rPr lang="de-CH" sz="1800" kern="1200" dirty="0"/>
            <a:t> </a:t>
          </a:r>
          <a:r>
            <a:rPr lang="de-CH" sz="1800" kern="1200" dirty="0">
              <a:sym typeface="Wingdings" panose="05000000000000000000" pitchFamily="2" charset="2"/>
            </a:rPr>
            <a:t> </a:t>
          </a:r>
          <a:r>
            <a:rPr lang="de-CH" sz="1800" kern="1200" dirty="0" err="1"/>
            <a:t>which</a:t>
          </a:r>
          <a:r>
            <a:rPr lang="de-CH" sz="1800" kern="1200" dirty="0"/>
            <a:t> </a:t>
          </a:r>
          <a:r>
            <a:rPr lang="de-CH" sz="1800" kern="1200" dirty="0" err="1"/>
            <a:t>helpers</a:t>
          </a:r>
          <a:r>
            <a:rPr lang="de-CH" sz="1800" kern="1200" dirty="0"/>
            <a:t> </a:t>
          </a:r>
          <a:r>
            <a:rPr lang="de-CH" sz="1800" kern="1200" dirty="0" err="1"/>
            <a:t>are</a:t>
          </a:r>
          <a:r>
            <a:rPr lang="de-CH" sz="1800" kern="1200" dirty="0"/>
            <a:t> </a:t>
          </a:r>
          <a:r>
            <a:rPr lang="de-CH" sz="1800" kern="1200" dirty="0" err="1"/>
            <a:t>necessary</a:t>
          </a:r>
          <a:endParaRPr lang="de-CH" sz="1800" kern="1200" dirty="0"/>
        </a:p>
      </dsp:txBody>
      <dsp:txXfrm>
        <a:off x="6711894" y="401113"/>
        <a:ext cx="2273356" cy="16487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7FD1FBB2-FAFC-4207-D13F-3232353EA4A9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CH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D3916E6-EE24-1C96-3C18-C3DEF0B473B7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CH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7392B989-2283-4BA9-96B1-8FC774906042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CCE57650-66E4-6968-B2F8-E97930DA13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0A510140-DFE8-06D9-CBD6-FB363CB58521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C7475CB-798F-E043-06DD-74A73321B6EC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CH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FC15303-FEFB-2528-2433-02335D571EC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CH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39C761D1-9668-46F5-985D-418E892BE841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79158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39C761D1-9668-46F5-985D-418E892BE841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86195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A694278-5452-4DE0-6F31-97149F4B1C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C0F079D-39ED-CE7B-497D-48C938799BA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9A81F2-3EF1-81C2-5E12-FDDEAF73E428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D89BCBA-50D1-40E6-9AD0-04925E71E2E4}" type="slidenum">
              <a:t>2</a:t>
            </a:fld>
            <a:endParaRPr lang="de-CH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3701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A694278-5452-4DE0-6F31-97149F4B1C0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C0F079D-39ED-CE7B-497D-48C938799BA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19A81F2-3EF1-81C2-5E12-FDDEAF73E428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D89BCBA-50D1-40E6-9AD0-04925E71E2E4}" type="slidenum">
              <a:t>4</a:t>
            </a:fld>
            <a:endParaRPr lang="de-CH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4735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E50707-11A8-E993-FA01-7AB7BDCFFA7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DB692EC-7E0B-844E-DA3B-0BFBAD2A57D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29AE44-CF59-3D25-418B-1932D230BDE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678EB83-FF84-4288-AEF2-60A9988D54A0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2190B1-FA06-5E4A-113A-4EA4E256F76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43977F1-E604-333E-B9A4-521D7B75465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3A2643-A7F5-4E11-B7DB-E2F91CAC7792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6489592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38DFEC-1880-B150-5D30-CD10153384B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B8555D9-8413-31AF-796E-0B84486946B7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95037B-D69F-6A97-150E-1B0F6CA6141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4D54B19-4E8A-4E42-A770-7AFB5EB99467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DD2D357-B5F1-01D8-C2A0-7324D453E46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6F96F3C-C46F-0159-966A-5DA00DAFB4E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F4FAB5C-4D58-48B6-9084-B017F117B408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24125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9DA66DC-7496-2B0E-BBDF-04E7BF9400B6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1623E6B-ACFB-F6F8-7F02-1DF260B802C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89C745-A0FE-2E0D-E842-1AB207C23D7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85CD233-4CCC-40E4-9E68-03CB1A1F00E1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135C5B3-1E3A-17A1-7566-B83C90BC944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E950865-9EA4-A300-70D3-D791A03E57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F0D01CA-172A-4397-BD45-0235BBDF4643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071606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elfolie (mit Bild he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3;p28">
            <a:extLst>
              <a:ext uri="{FF2B5EF4-FFF2-40B4-BE49-F238E27FC236}">
                <a16:creationId xmlns:a16="http://schemas.microsoft.com/office/drawing/2014/main" id="{E24FBA5A-DF72-67D1-BEEE-ADD32195479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0" y="0"/>
            <a:ext cx="12192024" cy="4449598"/>
          </a:xfrm>
          <a:blipFill>
            <a:blip r:embed="rId2">
              <a:alphaModFix/>
            </a:blip>
            <a:tile sx="75000" sy="75000" algn="tl"/>
          </a:blipFill>
        </p:spPr>
        <p:txBody>
          <a:bodyPr lIns="72027" tIns="684547" rIns="72027" bIns="72027" anchor="ctr" anchorCtr="1">
            <a:noAutofit/>
          </a:bodyPr>
          <a:lstStyle>
            <a:lvl1pPr algn="ctr">
              <a:spcBef>
                <a:spcPts val="1100"/>
              </a:spcBef>
              <a:buNone/>
              <a:defRPr sz="1298">
                <a:solidFill>
                  <a:srgbClr val="44546A"/>
                </a:solidFill>
                <a:ea typeface="Calibri"/>
                <a:cs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Google Shape;184;p28">
            <a:extLst>
              <a:ext uri="{FF2B5EF4-FFF2-40B4-BE49-F238E27FC236}">
                <a16:creationId xmlns:a16="http://schemas.microsoft.com/office/drawing/2014/main" id="{83F42669-2D2E-C1A8-A062-13EC2891DFA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2606" y="317497"/>
            <a:ext cx="2547280" cy="869996"/>
          </a:xfrm>
          <a:blipFill>
            <a:blip r:embed="rId3" cstate="hq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lIns="91522" tIns="45747" rIns="91522" bIns="45747">
            <a:noAutofit/>
          </a:bodyPr>
          <a:lstStyle>
            <a:lvl1pPr marL="456605" indent="-228307">
              <a:spcBef>
                <a:spcPts val="1100"/>
              </a:spcBef>
              <a:buNone/>
              <a:defRPr sz="499">
                <a:solidFill>
                  <a:srgbClr val="FFFFFF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4" name="Google Shape;185;p28">
            <a:extLst>
              <a:ext uri="{FF2B5EF4-FFF2-40B4-BE49-F238E27FC236}">
                <a16:creationId xmlns:a16="http://schemas.microsoft.com/office/drawing/2014/main" id="{0151194C-5535-BF7C-E146-0A0E4408BBC7}"/>
              </a:ext>
            </a:extLst>
          </p:cNvPr>
          <p:cNvSpPr/>
          <p:nvPr/>
        </p:nvSpPr>
        <p:spPr>
          <a:xfrm>
            <a:off x="0" y="4449763"/>
            <a:ext cx="12191128" cy="122401"/>
          </a:xfrm>
          <a:prstGeom prst="rect">
            <a:avLst/>
          </a:prstGeom>
          <a:solidFill>
            <a:srgbClr val="FAC300"/>
          </a:solidFill>
          <a:ln cap="flat">
            <a:noFill/>
            <a:prstDash val="solid"/>
          </a:ln>
        </p:spPr>
        <p:txBody>
          <a:bodyPr vert="horz" wrap="square" lIns="91403" tIns="45692" rIns="91403" bIns="45692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de-CH" sz="1698" b="0" i="0" u="none" strike="noStrike" kern="1200" cap="none" spc="0" baseline="0">
              <a:solidFill>
                <a:srgbClr val="E78E23"/>
              </a:solidFill>
              <a:uFillTx/>
              <a:latin typeface="Calibri"/>
              <a:ea typeface="Calibri"/>
              <a:cs typeface="Calibri"/>
            </a:endParaRPr>
          </a:p>
        </p:txBody>
      </p:sp>
      <p:sp>
        <p:nvSpPr>
          <p:cNvPr id="5" name="Google Shape;186;p28">
            <a:extLst>
              <a:ext uri="{FF2B5EF4-FFF2-40B4-BE49-F238E27FC236}">
                <a16:creationId xmlns:a16="http://schemas.microsoft.com/office/drawing/2014/main" id="{C7569775-DF38-5EA5-15A4-C5CAB36EA269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>
          <a:xfrm>
            <a:off x="456605" y="5288816"/>
            <a:ext cx="9046122" cy="736796"/>
          </a:xfrm>
        </p:spPr>
        <p:txBody>
          <a:bodyPr lIns="0" tIns="45747" rIns="91522" bIns="45747">
            <a:noAutofit/>
          </a:bodyPr>
          <a:lstStyle>
            <a:lvl1pPr>
              <a:spcBef>
                <a:spcPts val="1100"/>
              </a:spcBef>
              <a:buNone/>
              <a:defRPr sz="1997">
                <a:solidFill>
                  <a:srgbClr val="44546A"/>
                </a:solidFill>
                <a:latin typeface="Lucida Sans"/>
                <a:ea typeface="Lucida Sans"/>
                <a:cs typeface="Lucida Sans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Google Shape;187;p28">
            <a:extLst>
              <a:ext uri="{FF2B5EF4-FFF2-40B4-BE49-F238E27FC236}">
                <a16:creationId xmlns:a16="http://schemas.microsoft.com/office/drawing/2014/main" id="{8878F16D-F564-B362-0513-BF5AB96DFEC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6605" y="4682541"/>
            <a:ext cx="11291697" cy="514798"/>
          </a:xfrm>
        </p:spPr>
        <p:txBody>
          <a:bodyPr lIns="91522" tIns="45747" rIns="91522" bIns="45747">
            <a:noAutofit/>
          </a:bodyPr>
          <a:lstStyle>
            <a:lvl1pPr>
              <a:defRPr>
                <a:solidFill>
                  <a:srgbClr val="44546A"/>
                </a:solidFill>
              </a:defRPr>
            </a:lvl1pPr>
          </a:lstStyle>
          <a:p>
            <a:pPr lvl="0"/>
            <a:endParaRPr lang="de-DE"/>
          </a:p>
        </p:txBody>
      </p:sp>
      <p:sp>
        <p:nvSpPr>
          <p:cNvPr id="7" name="Google Shape;188;p28">
            <a:extLst>
              <a:ext uri="{FF2B5EF4-FFF2-40B4-BE49-F238E27FC236}">
                <a16:creationId xmlns:a16="http://schemas.microsoft.com/office/drawing/2014/main" id="{F269B141-419A-1FA5-B9B3-BD09CEA5E5C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0259" y="6347014"/>
            <a:ext cx="9060798" cy="233098"/>
          </a:xfrm>
        </p:spPr>
        <p:txBody>
          <a:bodyPr lIns="91522" tIns="45747" rIns="91522" bIns="45747">
            <a:noAutofit/>
          </a:bodyPr>
          <a:lstStyle>
            <a:lvl1pPr marL="456605" indent="-310749">
              <a:spcBef>
                <a:spcPts val="1100"/>
              </a:spcBef>
              <a:buClr>
                <a:srgbClr val="44546A"/>
              </a:buClr>
              <a:buSzPts val="1300"/>
              <a:defRPr sz="1298">
                <a:solidFill>
                  <a:srgbClr val="44546A"/>
                </a:solidFill>
              </a:defRPr>
            </a:lvl1pPr>
          </a:lstStyle>
          <a:p>
            <a:pPr lvl="0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344521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/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0;p29">
            <a:extLst>
              <a:ext uri="{FF2B5EF4-FFF2-40B4-BE49-F238E27FC236}">
                <a16:creationId xmlns:a16="http://schemas.microsoft.com/office/drawing/2014/main" id="{9326AF32-24F4-FF75-CFE8-C3CAB812FBB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23995" y="1439997"/>
            <a:ext cx="10800033" cy="4679999"/>
          </a:xfrm>
        </p:spPr>
        <p:txBody>
          <a:bodyPr lIns="0" tIns="45747" rIns="0" bIns="45747">
            <a:noAutofit/>
          </a:bodyPr>
          <a:lstStyle>
            <a:lvl1pPr marL="456605" indent="-323432">
              <a:spcBef>
                <a:spcPts val="1100"/>
              </a:spcBef>
              <a:buClr>
                <a:srgbClr val="FAA500"/>
              </a:buClr>
              <a:buSzPts val="1500"/>
              <a:buFont typeface="MS PGothic"/>
              <a:buChar char="▶"/>
              <a:defRPr sz="1898">
                <a:latin typeface="Lucida Sans"/>
                <a:ea typeface="Lucida Sans"/>
                <a:cs typeface="Lucida Sans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Google Shape;191;p29">
            <a:extLst>
              <a:ext uri="{FF2B5EF4-FFF2-40B4-BE49-F238E27FC236}">
                <a16:creationId xmlns:a16="http://schemas.microsoft.com/office/drawing/2014/main" id="{84745C4D-1786-3776-B02E-13D16CAF42A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3995" y="359999"/>
            <a:ext cx="10800033" cy="539998"/>
          </a:xfrm>
        </p:spPr>
        <p:txBody>
          <a:bodyPr lIns="0" tIns="45747" rIns="0" bIns="45747">
            <a:noAutofit/>
          </a:bodyPr>
          <a:lstStyle>
            <a:lvl1pPr>
              <a:defRPr sz="2696">
                <a:solidFill>
                  <a:srgbClr val="697D91"/>
                </a:solidFill>
                <a:latin typeface="Lucida Sans"/>
                <a:ea typeface="Lucida Sans"/>
                <a:cs typeface="Lucida Sans"/>
              </a:defRPr>
            </a:lvl1pPr>
          </a:lstStyle>
          <a:p>
            <a:pPr lvl="0"/>
            <a:endParaRPr lang="de-DE"/>
          </a:p>
        </p:txBody>
      </p:sp>
      <p:sp>
        <p:nvSpPr>
          <p:cNvPr id="4" name="Google Shape;192;p29">
            <a:extLst>
              <a:ext uri="{FF2B5EF4-FFF2-40B4-BE49-F238E27FC236}">
                <a16:creationId xmlns:a16="http://schemas.microsoft.com/office/drawing/2014/main" id="{50DE1D85-9DF7-7724-106E-EE556782CC7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>
          <a:xfrm>
            <a:off x="8610603" y="6356351"/>
            <a:ext cx="2743227" cy="365101"/>
          </a:xfrm>
        </p:spPr>
        <p:txBody>
          <a:bodyPr lIns="91522" tIns="45747" rIns="0" bIns="45747"/>
          <a:lstStyle>
            <a:lvl1pPr>
              <a:defRPr/>
            </a:lvl1pPr>
          </a:lstStyle>
          <a:p>
            <a:pPr lvl="0"/>
            <a:fld id="{8E85BECD-23BF-4D0B-9343-451DC5FA717E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92807049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A3A490-5D86-D962-BDE2-4A3176F5B0D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7D96E23-18E9-D2E1-BDA2-5E11671588BC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ADCF92-3FDB-F8C9-2CC9-EFDFF520E3B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A4D0627-DB86-4BBA-A2B5-55E38F98BFF4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EB5A41-25E4-56F5-FF97-F70E76EAAA2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2880483-7CD8-E414-D760-2FAE157AAF7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3B50F67-7B9E-4F4D-B982-638ADF5D2B05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1726826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7A9B5D-28A9-2D72-DE8C-C1A8C83CC3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9B14A01B-101A-A507-3A96-3E256D0AAB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66638D8-0381-94F7-71E3-095F3EEA3DE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C9B80A-0770-46F4-9822-61196DCC7FDA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495CBA2-4F20-9D94-0E49-5DFCFC965D5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238FD84-8ACB-0EF0-447F-E1464B862ED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CE6B885-A1E4-4FEE-AE60-0A9826D0CD34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60616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2E02E1-00A7-33D7-2C31-09C800A7D69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D50A2A8-6555-0E1C-6D42-1792DAA409A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658329D-24FF-7AC5-5476-02086872B865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65C3854-3DA4-1096-9634-101D8448712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D3513D7-EAFF-4F51-9B21-A76652CD1E35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A714469-244E-E303-79AD-773103AD0D1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9AD4C03-6A66-C949-957F-25A1D5E4F3D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35314DF-374B-4308-BBF2-E63FF1DBDFFA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53008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BBF54A-650C-8462-E811-833722D7B6F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A29BADB-8286-14A3-90B3-6B846AA0F9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AE055C5-86BD-9690-C8EE-5C11C938043B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C68CD3C-C7EE-1600-19C3-E6C0B09900BD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9C4FBB1-29C4-B969-B570-B4DEDFEF840F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29853A8-C42D-7985-9B90-78674388F6D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95D47F4-EECD-4C68-8244-6827B4078912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47D2B57-135C-877E-0D66-3EF1F5E0C1E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9451F95-9709-D200-3E29-7D521564326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148C4E-D799-4291-A169-1ABF527973E0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96680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AE1A06-F465-EACB-4299-AE6CD96F22E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FCB04CD-D031-4403-C1E1-8453BC4EA95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A25EC69-AAB7-4CD7-9840-44233BBAE3FD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1DF71AF-DB8A-BCE7-FA5A-FC38FDD763B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91E493A-C60C-926A-EBF0-44CCB7E7BCA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AE7860D-BC60-4D32-8A4F-C91948C8F87D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15216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711E6A2-1326-F7D5-4F74-C3B2878F955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521D8B8-EE29-48C5-9B85-EB52A216291A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FA3FFC9-0149-EA69-667D-EB3BB2F9570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01B251F-469C-8919-7954-6087D214FBF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6B5F75-35B0-434D-B19A-F6645925D88B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5587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B3E722B-6A35-E233-719A-EAFA27747BF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0347AD-CDDB-908E-752E-3E56BE581F20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E34031D-16AA-846A-2C8F-2B8F46A6B4F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5DC420C-6F55-F946-9ECF-5E18AED2507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8D3AB6B-870A-4C63-AC00-8E75746D8A18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5B1FB2F-3FDF-DF95-E71D-CBA326EC0AB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6413900-0AD1-7F78-C026-CE8A2194E9F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AA2D53B-81B5-4AA5-9BEB-E31DAE2237B8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25741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86E6DD-6699-C783-63BF-71613A9C340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BFC5DFA3-3B69-6964-AEF2-8AD4771C04EB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de-CH" sz="3200"/>
            </a:lvl1pPr>
          </a:lstStyle>
          <a:p>
            <a:pPr lvl="0"/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21440DC-06E7-E995-5DB8-ECCEA8042A9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7619C88-4A8D-A45C-4735-87C20FF8B1C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084096F-728B-4A03-A69C-9EFC02219FFE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DD7B75-BD27-2FC3-24FE-921332D822F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248043F-027A-9040-C91E-1D2BB6A3A97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F62E429-C3D5-4BB0-87C4-50809ADAAADB}" type="slidenum"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70852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DA46125-712A-7B06-975E-8A64371798B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36CC98D-C5A8-6499-616C-9FCD2D934E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89CB183-1BD3-F7B3-710B-9D4D4E8D876B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CH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081512F1-37AF-4D2C-9875-382010EEEC7D}" type="datetime1">
              <a:rPr lang="de-CH"/>
              <a:pPr lvl="0"/>
              <a:t>01.04.2023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5AEB71D-239C-C55A-51AF-D02AB78133F1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CH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A11B7B-78D4-8EB3-05E0-F351EE20590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CH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03B185BD-1EAD-41CD-B87B-5B712A38769F}" type="slidenum">
              <a:t>‹Nr.›</a:t>
            </a:fld>
            <a:endParaRPr lang="de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de-DE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ject 2" descr="Ein Bild, das Text, Baum, draußen, Sport enthält.&#10;&#10;Automatisch generierte Beschreibung">
            <a:extLst>
              <a:ext uri="{FF2B5EF4-FFF2-40B4-BE49-F238E27FC236}">
                <a16:creationId xmlns:a16="http://schemas.microsoft.com/office/drawing/2014/main" id="{B786E839-A9B8-FC78-FBC5-2CA91584D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/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85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0F5F6FA-4C1B-60C2-B6F5-5611455B8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42595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certaid – connecting help seekers and helpers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5069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124356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9097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52AA50-F72D-3FDB-DF54-B5E7468CC91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CH" dirty="0"/>
              <a:t>Um was geht es? / 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about</a:t>
            </a:r>
            <a:r>
              <a:rPr lang="de-CH" dirty="0"/>
              <a:t>?</a:t>
            </a:r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793EDDCC-1CB4-97BE-37C8-1784819D4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10515600" cy="31045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Challenge </a:t>
            </a:r>
            <a:r>
              <a:rPr lang="de-DE" dirty="0" err="1"/>
              <a:t>target</a:t>
            </a:r>
            <a:r>
              <a:rPr lang="de-DE" dirty="0"/>
              <a:t>: Prototype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„</a:t>
            </a:r>
            <a:r>
              <a:rPr lang="de-DE" dirty="0" err="1"/>
              <a:t>scenariofinder</a:t>
            </a:r>
            <a:r>
              <a:rPr lang="de-DE" dirty="0"/>
              <a:t>“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75CBC086-090B-18CC-F742-DD7E83B5F4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9521398"/>
              </p:ext>
            </p:extLst>
          </p:nvPr>
        </p:nvGraphicFramePr>
        <p:xfrm>
          <a:off x="838197" y="2394408"/>
          <a:ext cx="9044495" cy="2450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60E1D76D-DC3B-9526-D015-6844E8A6E8BB}"/>
              </a:ext>
            </a:extLst>
          </p:cNvPr>
          <p:cNvSpPr txBox="1"/>
          <p:nvPr/>
        </p:nvSpPr>
        <p:spPr>
          <a:xfrm>
            <a:off x="970961" y="5062194"/>
            <a:ext cx="89117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 err="1"/>
              <a:t>With</a:t>
            </a:r>
            <a:r>
              <a:rPr lang="de-CH" sz="2800" dirty="0"/>
              <a:t> </a:t>
            </a:r>
            <a:r>
              <a:rPr lang="de-CH" sz="2800" dirty="0" err="1"/>
              <a:t>the</a:t>
            </a:r>
            <a:r>
              <a:rPr lang="de-CH" sz="2800" dirty="0"/>
              <a:t> «</a:t>
            </a:r>
            <a:r>
              <a:rPr lang="de-CH" sz="2800" dirty="0" err="1"/>
              <a:t>scenariofinder</a:t>
            </a:r>
            <a:r>
              <a:rPr lang="de-CH" sz="2800" dirty="0"/>
              <a:t>» </a:t>
            </a:r>
            <a:r>
              <a:rPr lang="de-CH" sz="2800" dirty="0" err="1"/>
              <a:t>we</a:t>
            </a:r>
            <a:r>
              <a:rPr lang="de-CH" sz="2800" dirty="0"/>
              <a:t> </a:t>
            </a:r>
            <a:r>
              <a:rPr lang="de-CH" sz="2800" dirty="0" err="1"/>
              <a:t>can</a:t>
            </a:r>
            <a:r>
              <a:rPr lang="de-CH" sz="2800" dirty="0"/>
              <a:t> find </a:t>
            </a:r>
            <a:r>
              <a:rPr lang="de-CH" sz="2800" dirty="0" err="1"/>
              <a:t>the</a:t>
            </a:r>
            <a:r>
              <a:rPr lang="de-CH" sz="2800" dirty="0"/>
              <a:t> </a:t>
            </a:r>
            <a:r>
              <a:rPr lang="de-CH" sz="2800" u="sng" dirty="0" err="1"/>
              <a:t>right</a:t>
            </a:r>
            <a:r>
              <a:rPr lang="de-CH" sz="2800" u="sng" dirty="0"/>
              <a:t> </a:t>
            </a:r>
            <a:r>
              <a:rPr lang="de-CH" sz="2800" u="sng" dirty="0" err="1"/>
              <a:t>helpers</a:t>
            </a:r>
            <a:r>
              <a:rPr lang="de-CH" sz="2800" u="sng" dirty="0"/>
              <a:t> in </a:t>
            </a:r>
            <a:r>
              <a:rPr lang="de-CH" sz="2800" u="sng" dirty="0" err="1"/>
              <a:t>less</a:t>
            </a:r>
            <a:r>
              <a:rPr lang="de-CH" sz="2800" u="sng" dirty="0"/>
              <a:t> time!</a:t>
            </a:r>
          </a:p>
        </p:txBody>
      </p:sp>
    </p:spTree>
    <p:extLst>
      <p:ext uri="{BB962C8B-B14F-4D97-AF65-F5344CB8AC3E}">
        <p14:creationId xmlns:p14="http://schemas.microsoft.com/office/powerpoint/2010/main" val="3003452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2DEEF6-8847-0394-2D02-8DE97CB358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Solution </a:t>
            </a:r>
            <a:r>
              <a:rPr lang="de-CH" dirty="0" err="1"/>
              <a:t>demo</a:t>
            </a:r>
            <a:r>
              <a:rPr lang="de-CH" dirty="0"/>
              <a:t>: </a:t>
            </a:r>
            <a:r>
              <a:rPr lang="en-US" dirty="0"/>
              <a:t>Chatbot for request from help seekers</a:t>
            </a:r>
            <a:endParaRPr lang="de-CH" dirty="0"/>
          </a:p>
        </p:txBody>
      </p:sp>
      <p:pic>
        <p:nvPicPr>
          <p:cNvPr id="4" name="präsentation_certaid (Original)">
            <a:hlinkClick r:id="" action="ppaction://media"/>
            <a:extLst>
              <a:ext uri="{FF2B5EF4-FFF2-40B4-BE49-F238E27FC236}">
                <a16:creationId xmlns:a16="http://schemas.microsoft.com/office/drawing/2014/main" id="{503D8508-66A4-2AFB-3396-846DC03E025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7263" y="1844478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955278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5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52AA50-F72D-3FDB-DF54-B5E7468CC91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de-CH" dirty="0"/>
              <a:t>Um was geht es? / </a:t>
            </a:r>
            <a:r>
              <a:rPr lang="de-CH" dirty="0" err="1"/>
              <a:t>What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it</a:t>
            </a:r>
            <a:r>
              <a:rPr lang="de-CH" dirty="0"/>
              <a:t> </a:t>
            </a:r>
            <a:r>
              <a:rPr lang="de-CH" dirty="0" err="1"/>
              <a:t>about</a:t>
            </a:r>
            <a:r>
              <a:rPr lang="de-CH" dirty="0"/>
              <a:t>?</a:t>
            </a:r>
          </a:p>
        </p:txBody>
      </p:sp>
      <p:sp>
        <p:nvSpPr>
          <p:cNvPr id="15" name="Inhaltsplatzhalter 14">
            <a:extLst>
              <a:ext uri="{FF2B5EF4-FFF2-40B4-BE49-F238E27FC236}">
                <a16:creationId xmlns:a16="http://schemas.microsoft.com/office/drawing/2014/main" id="{793EDDCC-1CB4-97BE-37C8-1784819D4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825627"/>
            <a:ext cx="10515600" cy="31045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Challenge </a:t>
            </a:r>
            <a:r>
              <a:rPr lang="de-DE" dirty="0" err="1"/>
              <a:t>target</a:t>
            </a:r>
            <a:r>
              <a:rPr lang="de-DE" dirty="0"/>
              <a:t>: Prototype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„</a:t>
            </a:r>
            <a:r>
              <a:rPr lang="de-DE" dirty="0" err="1"/>
              <a:t>scenariofinder</a:t>
            </a:r>
            <a:r>
              <a:rPr lang="de-DE" dirty="0"/>
              <a:t>“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75CBC086-090B-18CC-F742-DD7E83B5F4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06408343"/>
              </p:ext>
            </p:extLst>
          </p:nvPr>
        </p:nvGraphicFramePr>
        <p:xfrm>
          <a:off x="838197" y="2394408"/>
          <a:ext cx="9044495" cy="24509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60E1D76D-DC3B-9526-D015-6844E8A6E8BB}"/>
              </a:ext>
            </a:extLst>
          </p:cNvPr>
          <p:cNvSpPr txBox="1"/>
          <p:nvPr/>
        </p:nvSpPr>
        <p:spPr>
          <a:xfrm>
            <a:off x="970961" y="5062194"/>
            <a:ext cx="89117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800" dirty="0" err="1"/>
              <a:t>With</a:t>
            </a:r>
            <a:r>
              <a:rPr lang="de-CH" sz="2800" dirty="0"/>
              <a:t> </a:t>
            </a:r>
            <a:r>
              <a:rPr lang="de-CH" sz="2800" dirty="0" err="1"/>
              <a:t>the</a:t>
            </a:r>
            <a:r>
              <a:rPr lang="de-CH" sz="2800" dirty="0"/>
              <a:t> «</a:t>
            </a:r>
            <a:r>
              <a:rPr lang="de-CH" sz="2800" dirty="0" err="1"/>
              <a:t>scenariofinder</a:t>
            </a:r>
            <a:r>
              <a:rPr lang="de-CH" sz="2800" dirty="0"/>
              <a:t>» </a:t>
            </a:r>
            <a:r>
              <a:rPr lang="de-CH" sz="2800" dirty="0" err="1"/>
              <a:t>we</a:t>
            </a:r>
            <a:r>
              <a:rPr lang="de-CH" sz="2800" dirty="0"/>
              <a:t> </a:t>
            </a:r>
            <a:r>
              <a:rPr lang="de-CH" sz="2800" dirty="0" err="1"/>
              <a:t>can</a:t>
            </a:r>
            <a:r>
              <a:rPr lang="de-CH" sz="2800" dirty="0"/>
              <a:t> find </a:t>
            </a:r>
            <a:r>
              <a:rPr lang="de-CH" sz="2800" dirty="0" err="1"/>
              <a:t>the</a:t>
            </a:r>
            <a:r>
              <a:rPr lang="de-CH" sz="2800" dirty="0"/>
              <a:t> </a:t>
            </a:r>
            <a:r>
              <a:rPr lang="de-CH" sz="2800" u="sng" dirty="0" err="1"/>
              <a:t>right</a:t>
            </a:r>
            <a:r>
              <a:rPr lang="de-CH" sz="2800" u="sng" dirty="0"/>
              <a:t> </a:t>
            </a:r>
            <a:r>
              <a:rPr lang="de-CH" sz="2800" u="sng" dirty="0" err="1"/>
              <a:t>helpers</a:t>
            </a:r>
            <a:r>
              <a:rPr lang="de-CH" sz="2800" u="sng" dirty="0"/>
              <a:t> in </a:t>
            </a:r>
            <a:r>
              <a:rPr lang="de-CH" sz="2800" u="sng" dirty="0" err="1"/>
              <a:t>less</a:t>
            </a:r>
            <a:r>
              <a:rPr lang="de-CH" sz="2800" u="sng" dirty="0"/>
              <a:t> time!</a:t>
            </a:r>
          </a:p>
        </p:txBody>
      </p:sp>
    </p:spTree>
    <p:extLst>
      <p:ext uri="{BB962C8B-B14F-4D97-AF65-F5344CB8AC3E}">
        <p14:creationId xmlns:p14="http://schemas.microsoft.com/office/powerpoint/2010/main" val="844547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48DF49-3678-7418-1156-ADEAA2B62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Solution Demo: </a:t>
            </a:r>
            <a:r>
              <a:rPr lang="de-CH" dirty="0" err="1"/>
              <a:t>Matching</a:t>
            </a:r>
            <a:r>
              <a:rPr lang="de-CH" dirty="0"/>
              <a:t> Data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Decision</a:t>
            </a:r>
            <a:r>
              <a:rPr lang="de-CH" dirty="0"/>
              <a:t> </a:t>
            </a:r>
          </a:p>
        </p:txBody>
      </p:sp>
      <p:pic>
        <p:nvPicPr>
          <p:cNvPr id="5" name="Inhaltsplatzhalter 4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D73A8FB0-151B-C263-E6CF-F663EA2D81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4187" y="1690688"/>
            <a:ext cx="3452868" cy="4267052"/>
          </a:xfrm>
        </p:spPr>
      </p:pic>
      <p:pic>
        <p:nvPicPr>
          <p:cNvPr id="7" name="Grafik 6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8F2830D3-D668-EC70-91B6-21D94D34434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52790" y="1690688"/>
            <a:ext cx="4330288" cy="4267052"/>
          </a:xfrm>
          <a:prstGeom prst="rect">
            <a:avLst/>
          </a:prstGeom>
        </p:spPr>
      </p:pic>
      <p:pic>
        <p:nvPicPr>
          <p:cNvPr id="9" name="Grafik 8" descr="Ein Bild, das Text, Whiteboard enthält.&#10;&#10;Automatisch generierte Beschreibung">
            <a:extLst>
              <a:ext uri="{FF2B5EF4-FFF2-40B4-BE49-F238E27FC236}">
                <a16:creationId xmlns:a16="http://schemas.microsoft.com/office/drawing/2014/main" id="{46D8322B-8C84-12C9-C6F4-D5A5B14DF516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404836" y="1690688"/>
            <a:ext cx="3676399" cy="426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913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48DF49-3678-7418-1156-ADEAA2B62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Solution </a:t>
            </a:r>
            <a:r>
              <a:rPr lang="de-CH" dirty="0" err="1"/>
              <a:t>demo</a:t>
            </a:r>
            <a:r>
              <a:rPr lang="de-CH" dirty="0"/>
              <a:t>: </a:t>
            </a:r>
            <a:r>
              <a:rPr lang="de-CH" dirty="0" err="1"/>
              <a:t>Matching</a:t>
            </a:r>
            <a:r>
              <a:rPr lang="de-CH" dirty="0"/>
              <a:t> Data </a:t>
            </a:r>
            <a:r>
              <a:rPr lang="de-CH" dirty="0" err="1"/>
              <a:t>for</a:t>
            </a:r>
            <a:r>
              <a:rPr lang="de-CH" dirty="0"/>
              <a:t> </a:t>
            </a:r>
            <a:r>
              <a:rPr lang="de-CH" dirty="0" err="1"/>
              <a:t>Decision</a:t>
            </a:r>
            <a:r>
              <a:rPr lang="de-CH" dirty="0"/>
              <a:t> </a:t>
            </a:r>
          </a:p>
        </p:txBody>
      </p:sp>
      <p:pic>
        <p:nvPicPr>
          <p:cNvPr id="6" name="Demo">
            <a:hlinkClick r:id="" action="ppaction://media"/>
            <a:extLst>
              <a:ext uri="{FF2B5EF4-FFF2-40B4-BE49-F238E27FC236}">
                <a16:creationId xmlns:a16="http://schemas.microsoft.com/office/drawing/2014/main" id="{5B45CDE4-A5BB-EBC4-1219-B268A6B867D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8500" y="1825625"/>
            <a:ext cx="8255000" cy="4351338"/>
          </a:xfrm>
        </p:spPr>
      </p:pic>
    </p:spTree>
    <p:extLst>
      <p:ext uri="{BB962C8B-B14F-4D97-AF65-F5344CB8AC3E}">
        <p14:creationId xmlns:p14="http://schemas.microsoft.com/office/powerpoint/2010/main" val="48114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3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D6B698-FC66-7FD7-EC56-2F6F86BBF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Learnings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A6B008-5727-623A-4573-74A8470AA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Every year, 5000 people go missing in Switzerland. Every person found is a success! </a:t>
            </a:r>
            <a:endParaRPr lang="de-CH" dirty="0"/>
          </a:p>
          <a:p>
            <a:r>
              <a:rPr lang="de-CH" dirty="0"/>
              <a:t>Chatbot and </a:t>
            </a:r>
            <a:r>
              <a:rPr lang="de-CH" dirty="0" err="1"/>
              <a:t>Decisionmaker</a:t>
            </a:r>
            <a:r>
              <a:rPr lang="de-CH" dirty="0"/>
              <a:t> was </a:t>
            </a:r>
            <a:r>
              <a:rPr lang="de-CH" dirty="0" err="1"/>
              <a:t>built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last </a:t>
            </a:r>
            <a:r>
              <a:rPr lang="de-CH" dirty="0" err="1"/>
              <a:t>hours</a:t>
            </a:r>
            <a:endParaRPr lang="de-CH" dirty="0"/>
          </a:p>
          <a:p>
            <a:r>
              <a:rPr lang="en-US" dirty="0" err="1"/>
              <a:t>certaid</a:t>
            </a:r>
            <a:r>
              <a:rPr lang="en-US" dirty="0"/>
              <a:t> will continue to use the prototypes to find investors to further develop their project. More scenarios to place volunteers will follow.</a:t>
            </a:r>
            <a:endParaRPr lang="de-CH" dirty="0"/>
          </a:p>
          <a:p>
            <a:r>
              <a:rPr lang="en-US" dirty="0"/>
              <a:t>Complexity is higher than expected.</a:t>
            </a:r>
          </a:p>
          <a:p>
            <a:r>
              <a:rPr lang="de-CH" dirty="0" err="1"/>
              <a:t>Our</a:t>
            </a:r>
            <a:r>
              <a:rPr lang="de-CH" dirty="0"/>
              <a:t> Teamwork: </a:t>
            </a:r>
            <a:r>
              <a:rPr lang="en-US" dirty="0"/>
              <a:t>Interdisciplinary teams are successful, pleasant cooperation, if someone with the required skills is missing, progress is blocked.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63241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3e29c73-3184-4ab2-b1aa-8e99a85e5cea">
      <Terms xmlns="http://schemas.microsoft.com/office/infopath/2007/PartnerControls"/>
    </lcf76f155ced4ddcb4097134ff3c332f>
    <TaxCatchAll xmlns="6891f04a-3d1f-49e4-b847-e48524240fb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9710F3960A25E448EF5A24B82EB0651" ma:contentTypeVersion="12" ma:contentTypeDescription="Ein neues Dokument erstellen." ma:contentTypeScope="" ma:versionID="1acf0184177c7cf43c053563e00b24a6">
  <xsd:schema xmlns:xsd="http://www.w3.org/2001/XMLSchema" xmlns:xs="http://www.w3.org/2001/XMLSchema" xmlns:p="http://schemas.microsoft.com/office/2006/metadata/properties" xmlns:ns2="b3e29c73-3184-4ab2-b1aa-8e99a85e5cea" xmlns:ns3="6891f04a-3d1f-49e4-b847-e48524240fbd" targetNamespace="http://schemas.microsoft.com/office/2006/metadata/properties" ma:root="true" ma:fieldsID="89b53bea27784b30814accff8a982e6f" ns2:_="" ns3:_="">
    <xsd:import namespace="b3e29c73-3184-4ab2-b1aa-8e99a85e5cea"/>
    <xsd:import namespace="6891f04a-3d1f-49e4-b847-e48524240fb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e29c73-3184-4ab2-b1aa-8e99a85e5ce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ildmarkierungen" ma:readOnly="false" ma:fieldId="{5cf76f15-5ced-4ddc-b409-7134ff3c332f}" ma:taxonomyMulti="true" ma:sspId="29434820-0073-493a-ae18-33ba1a8bbbb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91f04a-3d1f-49e4-b847-e48524240fbd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9f4ce5ed-d4ad-4979-a368-ad22169ca926}" ma:internalName="TaxCatchAll" ma:showField="CatchAllData" ma:web="6891f04a-3d1f-49e4-b847-e48524240fb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32178F5-5A39-4EF9-BAE6-CB612BB80BF0}">
  <ds:schemaRefs>
    <ds:schemaRef ds:uri="http://schemas.microsoft.com/office/2006/metadata/properties"/>
    <ds:schemaRef ds:uri="http://schemas.microsoft.com/office/infopath/2007/PartnerControls"/>
    <ds:schemaRef ds:uri="b3e29c73-3184-4ab2-b1aa-8e99a85e5cea"/>
    <ds:schemaRef ds:uri="6891f04a-3d1f-49e4-b847-e48524240fbd"/>
  </ds:schemaRefs>
</ds:datastoreItem>
</file>

<file path=customXml/itemProps2.xml><?xml version="1.0" encoding="utf-8"?>
<ds:datastoreItem xmlns:ds="http://schemas.openxmlformats.org/officeDocument/2006/customXml" ds:itemID="{787A6161-93EE-41D1-95EB-B7A01C5B4DC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e29c73-3184-4ab2-b1aa-8e99a85e5cea"/>
    <ds:schemaRef ds:uri="6891f04a-3d1f-49e4-b847-e48524240fb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F051844-F056-4E1E-BCA4-65CC1532C3D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274</Words>
  <Application>Microsoft Office PowerPoint</Application>
  <PresentationFormat>Breitbild</PresentationFormat>
  <Paragraphs>25</Paragraphs>
  <Slides>7</Slides>
  <Notes>3</Notes>
  <HiddenSlides>0</HiddenSlides>
  <MMClips>2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4" baseType="lpstr">
      <vt:lpstr>MS PGothic</vt:lpstr>
      <vt:lpstr>Arial</vt:lpstr>
      <vt:lpstr>Calibri</vt:lpstr>
      <vt:lpstr>Calibri Light</vt:lpstr>
      <vt:lpstr>Lucida Sans</vt:lpstr>
      <vt:lpstr>Wingdings</vt:lpstr>
      <vt:lpstr>Office</vt:lpstr>
      <vt:lpstr>certaid – connecting help seekers and helpers</vt:lpstr>
      <vt:lpstr>Um was geht es? / What is it about?</vt:lpstr>
      <vt:lpstr>Solution demo: Chatbot for request from help seekers</vt:lpstr>
      <vt:lpstr>Um was geht es? / What is it about?</vt:lpstr>
      <vt:lpstr>Solution Demo: Matching Data for Decision </vt:lpstr>
      <vt:lpstr>Solution demo: Matching Data for Decision </vt:lpstr>
      <vt:lpstr>Learnings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Hack4SocialGood</dc:title>
  <dc:creator>Hümbelin Oliver</dc:creator>
  <cp:lastModifiedBy>Matthias Pieren</cp:lastModifiedBy>
  <cp:revision>20</cp:revision>
  <dcterms:created xsi:type="dcterms:W3CDTF">2020-09-17T11:41:40Z</dcterms:created>
  <dcterms:modified xsi:type="dcterms:W3CDTF">2023-04-01T12:05:39Z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0x01010029710F3960A25E448EF5A24B82EB0651</vt:lpwstr>
  </property>
  <property fmtid="{D5CDD505-2E9C-101B-9397-08002B2CF9AE}" pid="3" name="MediaServiceImageTags">
    <vt:lpwstr/>
  </property>
</Properties>
</file>

<file path=docProps/thumbnail.jpeg>
</file>